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28"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31"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32"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33"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5"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36"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5"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47"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48"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2"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53"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54"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6"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57"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58"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61"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62"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65"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7"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68"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69"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70"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2"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73"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0"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2"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4"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85"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3600"/>
            <a:ext cx="8229240" cy="530784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9"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90"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91"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93"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94"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95"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97"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98"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99"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01"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102"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04"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05"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06"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107"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09"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10"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17" name="PlaceHolder 2"/>
          <p:cNvSpPr>
            <a:spLocks noGrp="1"/>
          </p:cNvSpPr>
          <p:nvPr>
            <p:ph type="subTitle"/>
          </p:nvPr>
        </p:nvSpPr>
        <p:spPr>
          <a:xfrm>
            <a:off x="457200" y="1604520"/>
            <a:ext cx="8046360" cy="397728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19" name="PlaceHolder 2"/>
          <p:cNvSpPr>
            <a:spLocks noGrp="1"/>
          </p:cNvSpPr>
          <p:nvPr>
            <p:ph type="body"/>
          </p:nvPr>
        </p:nvSpPr>
        <p:spPr>
          <a:xfrm>
            <a:off x="457200" y="1604520"/>
            <a:ext cx="8046360" cy="397692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1"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21"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22" name="PlaceHolder 3"/>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457200" y="273600"/>
            <a:ext cx="8229240" cy="530784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26"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27"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128"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30"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131"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32"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34"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35"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36"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38" name="PlaceHolder 2"/>
          <p:cNvSpPr>
            <a:spLocks noGrp="1"/>
          </p:cNvSpPr>
          <p:nvPr>
            <p:ph type="body"/>
          </p:nvPr>
        </p:nvSpPr>
        <p:spPr>
          <a:xfrm>
            <a:off x="457200" y="1604520"/>
            <a:ext cx="8046360" cy="1896480"/>
          </a:xfrm>
          <a:prstGeom prst="rect">
            <a:avLst/>
          </a:prstGeom>
        </p:spPr>
        <p:txBody>
          <a:bodyPr bIns="0" lIns="0" rIns="0" tIns="0" wrap="none"/>
          <a:p>
            <a:endParaRPr/>
          </a:p>
        </p:txBody>
      </p:sp>
      <p:sp>
        <p:nvSpPr>
          <p:cNvPr id="139" name="PlaceHolder 3"/>
          <p:cNvSpPr>
            <a:spLocks noGrp="1"/>
          </p:cNvSpPr>
          <p:nvPr>
            <p:ph type="body"/>
          </p:nvPr>
        </p:nvSpPr>
        <p:spPr>
          <a:xfrm>
            <a:off x="457200" y="3681360"/>
            <a:ext cx="8046360" cy="189648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41"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42"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143" name="PlaceHolder 4"/>
          <p:cNvSpPr>
            <a:spLocks noGrp="1"/>
          </p:cNvSpPr>
          <p:nvPr>
            <p:ph type="body"/>
          </p:nvPr>
        </p:nvSpPr>
        <p:spPr>
          <a:xfrm>
            <a:off x="4579920" y="3681360"/>
            <a:ext cx="3926160" cy="1896480"/>
          </a:xfrm>
          <a:prstGeom prst="rect">
            <a:avLst/>
          </a:prstGeom>
        </p:spPr>
        <p:txBody>
          <a:bodyPr bIns="0" lIns="0" rIns="0" tIns="0" wrap="none"/>
          <a:p>
            <a:endParaRPr/>
          </a:p>
        </p:txBody>
      </p:sp>
      <p:sp>
        <p:nvSpPr>
          <p:cNvPr id="144" name="PlaceHolder 5"/>
          <p:cNvSpPr>
            <a:spLocks noGrp="1"/>
          </p:cNvSpPr>
          <p:nvPr>
            <p:ph type="body"/>
          </p:nvPr>
        </p:nvSpPr>
        <p:spPr>
          <a:xfrm>
            <a:off x="457200" y="3681360"/>
            <a:ext cx="3926160" cy="189648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46"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47" name="PlaceHolder 3"/>
          <p:cNvSpPr>
            <a:spLocks noGrp="1"/>
          </p:cNvSpPr>
          <p:nvPr>
            <p:ph type="body"/>
          </p:nvPr>
        </p:nvSpPr>
        <p:spPr>
          <a:xfrm>
            <a:off x="4579920" y="1604520"/>
            <a:ext cx="3926160" cy="18964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5"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16" name="PlaceHolder 3"/>
          <p:cNvSpPr>
            <a:spLocks noGrp="1"/>
          </p:cNvSpPr>
          <p:nvPr>
            <p:ph type="body"/>
          </p:nvPr>
        </p:nvSpPr>
        <p:spPr>
          <a:xfrm>
            <a:off x="457200" y="3681360"/>
            <a:ext cx="3926160" cy="1896480"/>
          </a:xfrm>
          <a:prstGeom prst="rect">
            <a:avLst/>
          </a:prstGeom>
        </p:spPr>
        <p:txBody>
          <a:bodyPr bIns="0" lIns="0" rIns="0" tIns="0" wrap="none"/>
          <a:p>
            <a:endParaRPr/>
          </a:p>
        </p:txBody>
      </p:sp>
      <p:sp>
        <p:nvSpPr>
          <p:cNvPr id="17" name="PlaceHolder 4"/>
          <p:cNvSpPr>
            <a:spLocks noGrp="1"/>
          </p:cNvSpPr>
          <p:nvPr>
            <p:ph type="body"/>
          </p:nvPr>
        </p:nvSpPr>
        <p:spPr>
          <a:xfrm>
            <a:off x="4579920" y="1604520"/>
            <a:ext cx="3926160" cy="397692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9" name="PlaceHolder 2"/>
          <p:cNvSpPr>
            <a:spLocks noGrp="1"/>
          </p:cNvSpPr>
          <p:nvPr>
            <p:ph type="body"/>
          </p:nvPr>
        </p:nvSpPr>
        <p:spPr>
          <a:xfrm>
            <a:off x="457200" y="1604520"/>
            <a:ext cx="3926160" cy="3976920"/>
          </a:xfrm>
          <a:prstGeom prst="rect">
            <a:avLst/>
          </a:prstGeom>
        </p:spPr>
        <p:txBody>
          <a:bodyPr bIns="0" lIns="0" rIns="0" tIns="0" wrap="none"/>
          <a:p>
            <a:endParaRPr/>
          </a:p>
        </p:txBody>
      </p:sp>
      <p:sp>
        <p:nvSpPr>
          <p:cNvPr id="20"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21" name="PlaceHolder 4"/>
          <p:cNvSpPr>
            <a:spLocks noGrp="1"/>
          </p:cNvSpPr>
          <p:nvPr>
            <p:ph type="body"/>
          </p:nvPr>
        </p:nvSpPr>
        <p:spPr>
          <a:xfrm>
            <a:off x="4579920" y="3681360"/>
            <a:ext cx="3926160" cy="18964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3" name="PlaceHolder 2"/>
          <p:cNvSpPr>
            <a:spLocks noGrp="1"/>
          </p:cNvSpPr>
          <p:nvPr>
            <p:ph type="body"/>
          </p:nvPr>
        </p:nvSpPr>
        <p:spPr>
          <a:xfrm>
            <a:off x="457200" y="1604520"/>
            <a:ext cx="3926160" cy="1896480"/>
          </a:xfrm>
          <a:prstGeom prst="rect">
            <a:avLst/>
          </a:prstGeom>
        </p:spPr>
        <p:txBody>
          <a:bodyPr bIns="0" lIns="0" rIns="0" tIns="0" wrap="none"/>
          <a:p>
            <a:endParaRPr/>
          </a:p>
        </p:txBody>
      </p:sp>
      <p:sp>
        <p:nvSpPr>
          <p:cNvPr id="24" name="PlaceHolder 3"/>
          <p:cNvSpPr>
            <a:spLocks noGrp="1"/>
          </p:cNvSpPr>
          <p:nvPr>
            <p:ph type="body"/>
          </p:nvPr>
        </p:nvSpPr>
        <p:spPr>
          <a:xfrm>
            <a:off x="4579920" y="1604520"/>
            <a:ext cx="3926160" cy="1896480"/>
          </a:xfrm>
          <a:prstGeom prst="rect">
            <a:avLst/>
          </a:prstGeom>
        </p:spPr>
        <p:txBody>
          <a:bodyPr bIns="0" lIns="0" rIns="0" tIns="0" wrap="none"/>
          <a:p>
            <a:endParaRPr/>
          </a:p>
        </p:txBody>
      </p:sp>
      <p:sp>
        <p:nvSpPr>
          <p:cNvPr id="25" name="PlaceHolder 4"/>
          <p:cNvSpPr>
            <a:spLocks noGrp="1"/>
          </p:cNvSpPr>
          <p:nvPr>
            <p:ph type="body"/>
          </p:nvPr>
        </p:nvSpPr>
        <p:spPr>
          <a:xfrm>
            <a:off x="457200" y="3681360"/>
            <a:ext cx="8045640" cy="18964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21920" y="1371600"/>
            <a:ext cx="8229240" cy="1828440"/>
          </a:xfrm>
          <a:prstGeom prst="rect">
            <a:avLst/>
          </a:prstGeom>
        </p:spPr>
        <p:txBody>
          <a:bodyPr anchor="b" bIns="0" lIns="45720" rIns="45720" tIns="0"/>
          <a:p>
            <a:pPr>
              <a:lnSpc>
                <a:spcPct val="100000"/>
              </a:lnSpc>
            </a:pPr>
            <a:r>
              <a:rPr b="1" lang="es-ES" sz="4800">
                <a:latin typeface="Lucida Sans"/>
              </a:rPr>
              <a:t>Pulse para editar el formato del texto de títuloHaga clic para modificar el estilo de título del patrón</a:t>
            </a:r>
            <a:endParaRPr/>
          </a:p>
        </p:txBody>
      </p:sp>
      <p:sp>
        <p:nvSpPr>
          <p:cNvPr id="1"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es-MX">
                <a:solidFill>
                  <a:srgbClr val="ffffff"/>
                </a:solidFill>
                <a:latin typeface="Book Antiqua"/>
              </a:rPr>
              <a:t>12/11/12</a:t>
            </a:r>
            <a:endParaRPr/>
          </a:p>
        </p:txBody>
      </p:sp>
      <p:sp>
        <p:nvSpPr>
          <p:cNvPr id="2"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3"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C8168354-54E5-41BB-B291-A2161554DC2B}" type="slidenum">
              <a:rPr lang="es-MX">
                <a:solidFill>
                  <a:srgbClr val="ffffff"/>
                </a:solidFill>
                <a:latin typeface="Book Antiqua"/>
              </a:rPr>
              <a:t>&lt;número&gt;</a:t>
            </a:fld>
            <a:endParaRPr/>
          </a:p>
        </p:txBody>
      </p:sp>
      <p:sp>
        <p:nvSpPr>
          <p:cNvPr id="4" name="PlaceHolder 5"/>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es-ES"/>
              <a:t>Pulse para editar el formato de esquema del texto</a:t>
            </a:r>
            <a:endParaRPr/>
          </a:p>
          <a:p>
            <a:pPr lvl="1">
              <a:buSzPct val="75000"/>
              <a:buFont typeface="StarSymbol"/>
              <a:buChar char=""/>
            </a:pPr>
            <a:r>
              <a:rPr lang="es-ES"/>
              <a:t>Segundo nivel del esquema</a:t>
            </a:r>
            <a:endParaRPr/>
          </a:p>
          <a:p>
            <a:pPr lvl="2">
              <a:buSzPct val="45000"/>
              <a:buFont typeface="StarSymbol"/>
              <a:buChar char=""/>
            </a:pPr>
            <a:r>
              <a:rPr lang="es-ES"/>
              <a:t>Tercer nivel del esquema</a:t>
            </a:r>
            <a:endParaRPr/>
          </a:p>
          <a:p>
            <a:pPr lvl="3">
              <a:buSzPct val="75000"/>
              <a:buFont typeface="StarSymbol"/>
              <a:buChar char=""/>
            </a:pPr>
            <a:r>
              <a:rPr lang="es-ES"/>
              <a:t>Cuarto nivel del esquema</a:t>
            </a:r>
            <a:endParaRPr/>
          </a:p>
          <a:p>
            <a:pPr lvl="4">
              <a:buSzPct val="45000"/>
              <a:buFont typeface="StarSymbol"/>
              <a:buChar char=""/>
            </a:pPr>
            <a:r>
              <a:rPr lang="es-ES"/>
              <a:t>Quinto nivel del esquema</a:t>
            </a:r>
            <a:endParaRPr/>
          </a:p>
          <a:p>
            <a:pPr lvl="5">
              <a:buSzPct val="45000"/>
              <a:buFont typeface="StarSymbol"/>
              <a:buChar char=""/>
            </a:pPr>
            <a:r>
              <a:rPr lang="es-ES"/>
              <a:t>Sexto nivel del esquema</a:t>
            </a:r>
            <a:endParaRPr/>
          </a:p>
          <a:p>
            <a:pPr lvl="6">
              <a:buSzPct val="45000"/>
              <a:buFont typeface="StarSymbol"/>
              <a:buChar char=""/>
            </a:pPr>
            <a:r>
              <a:rPr lang="es-ES"/>
              <a:t>Séptimo nivel del esquema</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bIns="45000" lIns="90000" rIns="90000" tIns="45000"/>
          <a:p>
            <a:pPr algn="ctr">
              <a:lnSpc>
                <a:spcPct val="100000"/>
              </a:lnSpc>
            </a:pPr>
            <a:r>
              <a:rPr b="1" lang="es-ES" sz="4100">
                <a:latin typeface="Lucida Sans"/>
              </a:rPr>
              <a:t>Pulse para editar el formato del texto de títuloHaga clic para modificar el estilo de título del patrón</a:t>
            </a:r>
            <a:endParaRPr/>
          </a:p>
        </p:txBody>
      </p:sp>
      <p:sp>
        <p:nvSpPr>
          <p:cNvPr id="38" name="PlaceHolder 2"/>
          <p:cNvSpPr>
            <a:spLocks noGrp="1"/>
          </p:cNvSpPr>
          <p:nvPr>
            <p:ph type="body"/>
          </p:nvPr>
        </p:nvSpPr>
        <p:spPr>
          <a:xfrm>
            <a:off x="457200" y="1600200"/>
            <a:ext cx="8229240" cy="4708800"/>
          </a:xfrm>
          <a:prstGeom prst="rect">
            <a:avLst/>
          </a:prstGeom>
        </p:spPr>
        <p:txBody>
          <a:bodyPr bIns="45000" lIns="90000" rIns="90000" tIns="45000"/>
          <a:p>
            <a:pPr>
              <a:buSzPct val="45000"/>
              <a:buFont typeface="StarSymbol"/>
              <a:buChar char=""/>
            </a:pPr>
            <a:r>
              <a:rPr lang="es-ES" sz="2800">
                <a:solidFill>
                  <a:srgbClr val="ffffff"/>
                </a:solidFill>
                <a:latin typeface="Book Antiqua"/>
              </a:rPr>
              <a:t>Pulse para editar el formato de esquema del texto</a:t>
            </a:r>
            <a:endParaRPr/>
          </a:p>
          <a:p>
            <a:pPr lvl="1">
              <a:buSzPct val="75000"/>
              <a:buFont typeface="StarSymbol"/>
              <a:buChar char=""/>
            </a:pPr>
            <a:r>
              <a:rPr lang="es-ES" sz="2800">
                <a:solidFill>
                  <a:srgbClr val="ffffff"/>
                </a:solidFill>
                <a:latin typeface="Book Antiqua"/>
              </a:rPr>
              <a:t>Segundo nivel del esquema</a:t>
            </a:r>
            <a:endParaRPr/>
          </a:p>
          <a:p>
            <a:pPr lvl="2">
              <a:buSzPct val="45000"/>
              <a:buFont typeface="StarSymbol"/>
              <a:buChar char=""/>
            </a:pPr>
            <a:r>
              <a:rPr lang="es-ES" sz="2800">
                <a:solidFill>
                  <a:srgbClr val="ffffff"/>
                </a:solidFill>
                <a:latin typeface="Book Antiqua"/>
              </a:rPr>
              <a:t>Tercer nivel del esquema</a:t>
            </a:r>
            <a:endParaRPr/>
          </a:p>
          <a:p>
            <a:pPr lvl="3">
              <a:buSzPct val="75000"/>
              <a:buFont typeface="StarSymbol"/>
              <a:buChar char=""/>
            </a:pPr>
            <a:r>
              <a:rPr lang="es-ES" sz="2800">
                <a:solidFill>
                  <a:srgbClr val="ffffff"/>
                </a:solidFill>
                <a:latin typeface="Book Antiqua"/>
              </a:rPr>
              <a:t>Cuarto nivel del esquema</a:t>
            </a:r>
            <a:endParaRPr/>
          </a:p>
          <a:p>
            <a:pPr lvl="4">
              <a:buSzPct val="45000"/>
              <a:buFont typeface="StarSymbol"/>
              <a:buChar char=""/>
            </a:pPr>
            <a:r>
              <a:rPr lang="es-ES" sz="2800">
                <a:solidFill>
                  <a:srgbClr val="ffffff"/>
                </a:solidFill>
                <a:latin typeface="Book Antiqua"/>
              </a:rPr>
              <a:t>Quinto nivel del esquema</a:t>
            </a:r>
            <a:endParaRPr/>
          </a:p>
          <a:p>
            <a:pPr lvl="5">
              <a:buSzPct val="45000"/>
              <a:buFont typeface="StarSymbol"/>
              <a:buChar char=""/>
            </a:pPr>
            <a:r>
              <a:rPr lang="es-ES" sz="2800">
                <a:solidFill>
                  <a:srgbClr val="ffffff"/>
                </a:solidFill>
                <a:latin typeface="Book Antiqua"/>
              </a:rPr>
              <a:t>Sexto nivel del esquema</a:t>
            </a:r>
            <a:endParaRPr/>
          </a:p>
          <a:p>
            <a:pPr>
              <a:lnSpc>
                <a:spcPct val="100000"/>
              </a:lnSpc>
              <a:buSzPct val="65000"/>
              <a:buFont charset="2" typeface="Wingdings 2"/>
              <a:buChar char=""/>
            </a:pPr>
            <a:r>
              <a:rPr lang="es-ES" sz="2800">
                <a:solidFill>
                  <a:srgbClr val="ffffff"/>
                </a:solidFill>
                <a:latin typeface="Book Antiqua"/>
              </a:rPr>
              <a:t>Séptimo nivel del esquemaHaga clic para modificar el estilo de texto del patrón</a:t>
            </a:r>
            <a:endParaRPr/>
          </a:p>
          <a:p>
            <a:pPr lvl="1">
              <a:lnSpc>
                <a:spcPct val="100000"/>
              </a:lnSpc>
              <a:buSzPct val="80000"/>
              <a:buFont charset="2" typeface="Wingdings 2"/>
              <a:buChar char=""/>
            </a:pPr>
            <a:r>
              <a:rPr lang="es-ES" sz="2400">
                <a:solidFill>
                  <a:srgbClr val="ffffff"/>
                </a:solidFill>
                <a:latin typeface="Book Antiqua"/>
              </a:rPr>
              <a:t>Segundo nivel</a:t>
            </a:r>
            <a:endParaRPr/>
          </a:p>
          <a:p>
            <a:pPr lvl="1">
              <a:buSzPct val="80000"/>
              <a:buFont charset="2" typeface="Wingdings 2"/>
              <a:buChar char=""/>
            </a:pPr>
            <a:r>
              <a:rPr lang="es-ES" sz="2200">
                <a:solidFill>
                  <a:srgbClr val="ffffff"/>
                </a:solidFill>
                <a:latin typeface="Book Antiqua"/>
              </a:rPr>
              <a:t>Tercer nivel</a:t>
            </a:r>
            <a:endParaRPr/>
          </a:p>
          <a:p>
            <a:pPr lvl="2">
              <a:buSzPct val="95000"/>
              <a:buFont charset="2" typeface="Wingdings"/>
              <a:buChar char=""/>
            </a:pPr>
            <a:r>
              <a:rPr lang="es-ES" sz="2000">
                <a:solidFill>
                  <a:srgbClr val="ffffff"/>
                </a:solidFill>
                <a:latin typeface="Book Antiqua"/>
              </a:rPr>
              <a:t>Cuarto nivel</a:t>
            </a:r>
            <a:endParaRPr/>
          </a:p>
          <a:p>
            <a:pPr lvl="3">
              <a:buFont charset="2" typeface="Wingdings 3"/>
              <a:buChar char=""/>
            </a:pPr>
            <a:r>
              <a:rPr lang="es-ES" sz="2000">
                <a:solidFill>
                  <a:srgbClr val="ffffff"/>
                </a:solidFill>
                <a:latin typeface="Book Antiqua"/>
              </a:rPr>
              <a:t>Quinto nivel</a:t>
            </a:r>
            <a:endParaRPr/>
          </a:p>
        </p:txBody>
      </p:sp>
      <p:sp>
        <p:nvSpPr>
          <p:cNvPr id="39" name="PlaceHolder 3"/>
          <p:cNvSpPr>
            <a:spLocks noGrp="1"/>
          </p:cNvSpPr>
          <p:nvPr>
            <p:ph type="dt"/>
          </p:nvPr>
        </p:nvSpPr>
        <p:spPr>
          <a:xfrm>
            <a:off x="0" y="0"/>
            <a:ext cx="-11796840" cy="-11796840"/>
          </a:xfrm>
          <a:prstGeom prst="rect">
            <a:avLst/>
          </a:prstGeom>
        </p:spPr>
        <p:txBody>
          <a:bodyPr bIns="45000" lIns="90000" rIns="90000" tIns="45000"/>
          <a:p>
            <a:pPr>
              <a:lnSpc>
                <a:spcPct val="100000"/>
              </a:lnSpc>
            </a:pPr>
            <a:r>
              <a:rPr lang="es-MX">
                <a:solidFill>
                  <a:srgbClr val="ffffff"/>
                </a:solidFill>
                <a:latin typeface="Book Antiqua"/>
              </a:rPr>
              <a:t>12/11/12</a:t>
            </a:r>
            <a:endParaRPr/>
          </a:p>
        </p:txBody>
      </p:sp>
      <p:sp>
        <p:nvSpPr>
          <p:cNvPr id="40" name="PlaceHolder 4"/>
          <p:cNvSpPr>
            <a:spLocks noGrp="1"/>
          </p:cNvSpPr>
          <p:nvPr>
            <p:ph type="ftr"/>
          </p:nvPr>
        </p:nvSpPr>
        <p:spPr>
          <a:xfrm>
            <a:off x="0" y="0"/>
            <a:ext cx="-11796840" cy="-11796840"/>
          </a:xfrm>
          <a:prstGeom prst="rect">
            <a:avLst/>
          </a:prstGeom>
        </p:spPr>
        <p:txBody>
          <a:bodyPr bIns="45000" lIns="90000" rIns="90000" tIns="45000"/>
          <a:p>
            <a:endParaRPr/>
          </a:p>
        </p:txBody>
      </p:sp>
      <p:sp>
        <p:nvSpPr>
          <p:cNvPr id="41" name="PlaceHolder 5"/>
          <p:cNvSpPr>
            <a:spLocks noGrp="1"/>
          </p:cNvSpPr>
          <p:nvPr>
            <p:ph type="sldNum"/>
          </p:nvPr>
        </p:nvSpPr>
        <p:spPr>
          <a:xfrm>
            <a:off x="0" y="0"/>
            <a:ext cx="-11796840" cy="-11796840"/>
          </a:xfrm>
          <a:prstGeom prst="rect">
            <a:avLst/>
          </a:prstGeom>
        </p:spPr>
        <p:txBody>
          <a:bodyPr bIns="45000" lIns="90000" rIns="90000" tIns="45000"/>
          <a:p>
            <a:pPr>
              <a:lnSpc>
                <a:spcPct val="100000"/>
              </a:lnSpc>
            </a:pPr>
            <a:fld id="{AAC67CFF-C37B-42B3-86D1-3BD4062F1D03}" type="slidenum">
              <a:rPr lang="es-MX">
                <a:solidFill>
                  <a:srgbClr val="ffffff"/>
                </a:solidFill>
                <a:latin typeface="Book Antiqua"/>
              </a:rPr>
              <a:t>&lt;número&gt;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anchor="ctr" bIns="45000" lIns="90000" rIns="90000" tIns="45000"/>
          <a:p>
            <a:pPr algn="ctr">
              <a:lnSpc>
                <a:spcPct val="100000"/>
              </a:lnSpc>
            </a:pPr>
            <a:r>
              <a:rPr b="1" lang="es-ES" sz="4100">
                <a:latin typeface="Lucida Sans"/>
              </a:rPr>
              <a:t>Pulse para editar el formato del texto de títuloHaga clic para modificar el estilo de título del patrón</a:t>
            </a:r>
            <a:endParaRPr/>
          </a:p>
        </p:txBody>
      </p:sp>
      <p:sp>
        <p:nvSpPr>
          <p:cNvPr id="75"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es-MX">
                <a:solidFill>
                  <a:srgbClr val="ffffff"/>
                </a:solidFill>
                <a:latin typeface="Book Antiqua"/>
              </a:rPr>
              <a:t>12/11/12</a:t>
            </a:r>
            <a:endParaRPr/>
          </a:p>
        </p:txBody>
      </p:sp>
      <p:sp>
        <p:nvSpPr>
          <p:cNvPr id="76"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77"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D3025CE2-B072-46AC-AC41-975CBC578623}" type="slidenum">
              <a:rPr lang="es-MX">
                <a:solidFill>
                  <a:srgbClr val="ffffff"/>
                </a:solidFill>
                <a:latin typeface="Book Antiqua"/>
              </a:rPr>
              <a:t>&lt;número&gt;</a:t>
            </a:fld>
            <a:endParaRPr/>
          </a:p>
        </p:txBody>
      </p:sp>
      <p:sp>
        <p:nvSpPr>
          <p:cNvPr id="78" name="PlaceHolder 5"/>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es-ES"/>
              <a:t>Pulse para editar el formato de esquema del texto</a:t>
            </a:r>
            <a:endParaRPr/>
          </a:p>
          <a:p>
            <a:pPr lvl="1">
              <a:buSzPct val="75000"/>
              <a:buFont typeface="StarSymbol"/>
              <a:buChar char=""/>
            </a:pPr>
            <a:r>
              <a:rPr lang="es-ES"/>
              <a:t>Segundo nivel del esquema</a:t>
            </a:r>
            <a:endParaRPr/>
          </a:p>
          <a:p>
            <a:pPr lvl="2">
              <a:buSzPct val="45000"/>
              <a:buFont typeface="StarSymbol"/>
              <a:buChar char=""/>
            </a:pPr>
            <a:r>
              <a:rPr lang="es-ES"/>
              <a:t>Tercer nivel del esquema</a:t>
            </a:r>
            <a:endParaRPr/>
          </a:p>
          <a:p>
            <a:pPr lvl="3">
              <a:buSzPct val="75000"/>
              <a:buFont typeface="StarSymbol"/>
              <a:buChar char=""/>
            </a:pPr>
            <a:r>
              <a:rPr lang="es-ES"/>
              <a:t>Cuarto nivel del esquema</a:t>
            </a:r>
            <a:endParaRPr/>
          </a:p>
          <a:p>
            <a:pPr lvl="4">
              <a:buSzPct val="45000"/>
              <a:buFont typeface="StarSymbol"/>
              <a:buChar char=""/>
            </a:pPr>
            <a:r>
              <a:rPr lang="es-ES"/>
              <a:t>Quinto nivel del esquema</a:t>
            </a:r>
            <a:endParaRPr/>
          </a:p>
          <a:p>
            <a:pPr lvl="5">
              <a:buSzPct val="45000"/>
              <a:buFont typeface="StarSymbol"/>
              <a:buChar char=""/>
            </a:pPr>
            <a:r>
              <a:rPr lang="es-ES"/>
              <a:t>Sexto nivel del esquema</a:t>
            </a:r>
            <a:endParaRPr/>
          </a:p>
          <a:p>
            <a:pPr lvl="6">
              <a:buSzPct val="45000"/>
              <a:buFont typeface="StarSymbol"/>
              <a:buChar char=""/>
            </a:pPr>
            <a:r>
              <a:rPr lang="es-ES"/>
              <a:t>Séptimo nivel del esquema</a:t>
            </a:r>
            <a:endParaRPr/>
          </a:p>
        </p:txBody>
      </p:sp>
    </p:spTree>
  </p:cSld>
  <p:clrMap accent1="accent1" accent2="accent2" accent3="accent3" accent4="accent4" accent5="accent5" accent6="accent6" bg1="lt1" bg2="lt2" folHlink="folHlink" hlink="hlink" tx1="dk1" tx2="dk2"/>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111" name="PlaceHolder 1"/>
          <p:cNvSpPr>
            <a:spLocks noGrp="1"/>
          </p:cNvSpPr>
          <p:nvPr>
            <p:ph type="dt"/>
          </p:nvPr>
        </p:nvSpPr>
        <p:spPr>
          <a:xfrm>
            <a:off x="0" y="0"/>
            <a:ext cx="-11796840" cy="-11796840"/>
          </a:xfrm>
          <a:prstGeom prst="rect">
            <a:avLst/>
          </a:prstGeom>
        </p:spPr>
        <p:txBody>
          <a:bodyPr bIns="45000" lIns="90000" rIns="90000" tIns="45000"/>
          <a:p>
            <a:pPr>
              <a:lnSpc>
                <a:spcPct val="100000"/>
              </a:lnSpc>
            </a:pPr>
            <a:r>
              <a:rPr lang="es-MX">
                <a:solidFill>
                  <a:srgbClr val="ffffff"/>
                </a:solidFill>
                <a:latin typeface="Book Antiqua"/>
              </a:rPr>
              <a:t>12/11/12</a:t>
            </a:r>
            <a:endParaRPr/>
          </a:p>
        </p:txBody>
      </p:sp>
      <p:sp>
        <p:nvSpPr>
          <p:cNvPr id="112" name="PlaceHolder 2"/>
          <p:cNvSpPr>
            <a:spLocks noGrp="1"/>
          </p:cNvSpPr>
          <p:nvPr>
            <p:ph type="ftr"/>
          </p:nvPr>
        </p:nvSpPr>
        <p:spPr>
          <a:xfrm>
            <a:off x="0" y="0"/>
            <a:ext cx="-11796840" cy="-11796840"/>
          </a:xfrm>
          <a:prstGeom prst="rect">
            <a:avLst/>
          </a:prstGeom>
        </p:spPr>
        <p:txBody>
          <a:bodyPr bIns="45000" lIns="90000" rIns="90000" tIns="45000"/>
          <a:p>
            <a:endParaRPr/>
          </a:p>
        </p:txBody>
      </p:sp>
      <p:sp>
        <p:nvSpPr>
          <p:cNvPr id="113" name="PlaceHolder 3"/>
          <p:cNvSpPr>
            <a:spLocks noGrp="1"/>
          </p:cNvSpPr>
          <p:nvPr>
            <p:ph type="sldNum"/>
          </p:nvPr>
        </p:nvSpPr>
        <p:spPr>
          <a:xfrm>
            <a:off x="0" y="0"/>
            <a:ext cx="-11796840" cy="-11796840"/>
          </a:xfrm>
          <a:prstGeom prst="rect">
            <a:avLst/>
          </a:prstGeom>
        </p:spPr>
        <p:txBody>
          <a:bodyPr bIns="45000" lIns="90000" rIns="90000" tIns="45000"/>
          <a:p>
            <a:pPr>
              <a:lnSpc>
                <a:spcPct val="100000"/>
              </a:lnSpc>
            </a:pPr>
            <a:fld id="{699719A7-0101-4D19-A363-F8066B6ABC1E}" type="slidenum">
              <a:rPr lang="es-MX">
                <a:solidFill>
                  <a:srgbClr val="ffffff"/>
                </a:solidFill>
                <a:latin typeface="Book Antiqua"/>
              </a:rPr>
              <a:t>&lt;número&gt;</a:t>
            </a:fld>
            <a:endParaRPr/>
          </a:p>
        </p:txBody>
      </p:sp>
      <p:sp>
        <p:nvSpPr>
          <p:cNvPr id="114" name="PlaceHolder 4"/>
          <p:cNvSpPr>
            <a:spLocks noGrp="1"/>
          </p:cNvSpPr>
          <p:nvPr>
            <p:ph type="title"/>
          </p:nvPr>
        </p:nvSpPr>
        <p:spPr>
          <a:xfrm>
            <a:off x="457200" y="273600"/>
            <a:ext cx="8229240" cy="1144800"/>
          </a:xfrm>
          <a:prstGeom prst="rect">
            <a:avLst/>
          </a:prstGeom>
        </p:spPr>
        <p:txBody>
          <a:bodyPr anchor="ctr" bIns="0" lIns="0" rIns="0" tIns="0" wrap="none"/>
          <a:p>
            <a:r>
              <a:rPr lang="es-ES"/>
              <a:t>Pulse para editar el formato del texto de título</a:t>
            </a:r>
            <a:endParaRPr/>
          </a:p>
        </p:txBody>
      </p:sp>
      <p:sp>
        <p:nvSpPr>
          <p:cNvPr id="115" name="PlaceHolder 5"/>
          <p:cNvSpPr>
            <a:spLocks noGrp="1"/>
          </p:cNvSpPr>
          <p:nvPr>
            <p:ph type="body"/>
          </p:nvPr>
        </p:nvSpPr>
        <p:spPr>
          <a:xfrm>
            <a:off x="457200" y="1604520"/>
            <a:ext cx="8046360" cy="3976920"/>
          </a:xfrm>
          <a:prstGeom prst="rect">
            <a:avLst/>
          </a:prstGeom>
        </p:spPr>
        <p:txBody>
          <a:bodyPr bIns="0" lIns="0" rIns="0" tIns="0" wrap="none"/>
          <a:p>
            <a:pPr>
              <a:buSzPct val="45000"/>
              <a:buFont typeface="StarSymbol"/>
              <a:buChar char=""/>
            </a:pPr>
            <a:r>
              <a:rPr lang="es-ES"/>
              <a:t>Pulse para editar el formato de esquema del texto</a:t>
            </a:r>
            <a:endParaRPr/>
          </a:p>
          <a:p>
            <a:pPr lvl="1">
              <a:buSzPct val="75000"/>
              <a:buFont typeface="StarSymbol"/>
              <a:buChar char=""/>
            </a:pPr>
            <a:r>
              <a:rPr lang="es-ES"/>
              <a:t>Segundo nivel del esquema</a:t>
            </a:r>
            <a:endParaRPr/>
          </a:p>
          <a:p>
            <a:pPr lvl="2">
              <a:buSzPct val="45000"/>
              <a:buFont typeface="StarSymbol"/>
              <a:buChar char=""/>
            </a:pPr>
            <a:r>
              <a:rPr lang="es-ES"/>
              <a:t>Tercer nivel del esquema</a:t>
            </a:r>
            <a:endParaRPr/>
          </a:p>
          <a:p>
            <a:pPr lvl="3">
              <a:buSzPct val="75000"/>
              <a:buFont typeface="StarSymbol"/>
              <a:buChar char=""/>
            </a:pPr>
            <a:r>
              <a:rPr lang="es-ES"/>
              <a:t>Cuarto nivel del esquema</a:t>
            </a:r>
            <a:endParaRPr/>
          </a:p>
          <a:p>
            <a:pPr lvl="4">
              <a:buSzPct val="45000"/>
              <a:buFont typeface="StarSymbol"/>
              <a:buChar char=""/>
            </a:pPr>
            <a:r>
              <a:rPr lang="es-ES"/>
              <a:t>Quinto nivel del esquema</a:t>
            </a:r>
            <a:endParaRPr/>
          </a:p>
          <a:p>
            <a:pPr lvl="5">
              <a:buSzPct val="45000"/>
              <a:buFont typeface="StarSymbol"/>
              <a:buChar char=""/>
            </a:pPr>
            <a:r>
              <a:rPr lang="es-ES"/>
              <a:t>Sexto nivel del esquema</a:t>
            </a:r>
            <a:endParaRPr/>
          </a:p>
          <a:p>
            <a:pPr lvl="6">
              <a:buSzPct val="45000"/>
              <a:buFont typeface="StarSymbol"/>
              <a:buChar char=""/>
            </a:pPr>
            <a:r>
              <a:rPr lang="es-ES"/>
              <a:t>Séptimo nivel del esquema</a:t>
            </a:r>
            <a:endParaRPr/>
          </a:p>
        </p:txBody>
      </p:sp>
    </p:spTree>
  </p:cSld>
  <p:clrMap accent1="accent1" accent2="accent2" accent3="accent3" accent4="accent4" accent5="accent5" accent6="accent6" bg1="lt1" bg2="lt2" folHlink="folHlink" hlink="hlink" tx1="dk1" tx2="dk2"/>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TextShape 1"/>
          <p:cNvSpPr txBox="1"/>
          <p:nvPr/>
        </p:nvSpPr>
        <p:spPr>
          <a:xfrm>
            <a:off x="0" y="1371600"/>
            <a:ext cx="9143640" cy="1828440"/>
          </a:xfrm>
          <a:prstGeom prst="rect">
            <a:avLst/>
          </a:prstGeom>
        </p:spPr>
        <p:txBody>
          <a:bodyPr anchor="b" bIns="0" lIns="45720" rIns="45720" tIns="0"/>
          <a:p>
            <a:pPr>
              <a:lnSpc>
                <a:spcPct val="100000"/>
              </a:lnSpc>
            </a:pPr>
            <a:r>
              <a:rPr b="1" lang="es-ES" sz="5400">
                <a:solidFill>
                  <a:srgbClr val="17375e"/>
                </a:solidFill>
                <a:latin typeface="Lucida Sans"/>
              </a:rPr>
              <a:t>Tránsito al modelo EDUCATIVO del iems</a:t>
            </a:r>
            <a:endParaRPr/>
          </a:p>
        </p:txBody>
      </p:sp>
      <p:sp>
        <p:nvSpPr>
          <p:cNvPr id="149" name="TextShape 2"/>
          <p:cNvSpPr txBox="1"/>
          <p:nvPr/>
        </p:nvSpPr>
        <p:spPr>
          <a:xfrm>
            <a:off x="1357200" y="4286160"/>
            <a:ext cx="6643440" cy="1752120"/>
          </a:xfrm>
          <a:prstGeom prst="rect">
            <a:avLst/>
          </a:prstGeom>
        </p:spPr>
        <p:txBody>
          <a:bodyPr bIns="45000" lIns="90000" rIns="90000" tIns="45000"/>
          <a:p>
            <a:pPr algn="r">
              <a:lnSpc>
                <a:spcPct val="100000"/>
              </a:lnSpc>
            </a:pPr>
            <a:r>
              <a:rPr lang="es-MX" sz="3600">
                <a:solidFill>
                  <a:srgbClr val="dbeef4"/>
                </a:solidFill>
                <a:latin typeface="Book Antiqua"/>
              </a:rPr>
              <a:t>Primer ingreso</a:t>
            </a:r>
            <a:endParaRPr/>
          </a:p>
          <a:p>
            <a:pPr algn="r">
              <a:lnSpc>
                <a:spcPct val="100000"/>
              </a:lnSpc>
            </a:pPr>
            <a:r>
              <a:rPr lang="es-MX" sz="3600">
                <a:solidFill>
                  <a:srgbClr val="dbeef4"/>
                </a:solidFill>
                <a:latin typeface="Book Antiqua"/>
              </a:rPr>
              <a:t>Generación 2012</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CustomShape 1"/>
          <p:cNvSpPr/>
          <p:nvPr/>
        </p:nvSpPr>
        <p:spPr>
          <a:xfrm>
            <a:off x="753840" y="474120"/>
            <a:ext cx="8036640" cy="942840"/>
          </a:xfrm>
          <a:prstGeom prst="rect">
            <a:avLst/>
          </a:prstGeom>
          <a:solidFill>
            <a:srgbClr val="ffe98d"/>
          </a:solidFill>
          <a:ln w="12600">
            <a:solidFill>
              <a:srgbClr val="003300"/>
            </a:solidFill>
            <a:miter/>
          </a:ln>
        </p:spPr>
        <p:txBody>
          <a:bodyPr bIns="45000" lIns="90000" rIns="90000" tIns="45000"/>
          <a:p>
            <a:pPr algn="ctr">
              <a:lnSpc>
                <a:spcPct val="100000"/>
              </a:lnSpc>
            </a:pPr>
            <a:r>
              <a:rPr b="1" lang="es-MX" sz="2800">
                <a:solidFill>
                  <a:srgbClr val="17375e"/>
                </a:solidFill>
                <a:latin typeface="Book Antiqua"/>
              </a:rPr>
              <a:t>Identificar áreas de dominio y áreas de mejora</a:t>
            </a:r>
            <a:endParaRPr/>
          </a:p>
        </p:txBody>
      </p:sp>
      <p:sp>
        <p:nvSpPr>
          <p:cNvPr id="183" name="CustomShape 2"/>
          <p:cNvSpPr/>
          <p:nvPr/>
        </p:nvSpPr>
        <p:spPr>
          <a:xfrm>
            <a:off x="3462120" y="2378880"/>
            <a:ext cx="2416320" cy="516960"/>
          </a:xfrm>
          <a:prstGeom prst="rect">
            <a:avLst/>
          </a:prstGeom>
          <a:solidFill>
            <a:srgbClr val="ffdbb7"/>
          </a:solidFill>
          <a:ln w="12600">
            <a:solidFill>
              <a:srgbClr val="800000"/>
            </a:solidFill>
            <a:miter/>
          </a:ln>
        </p:spPr>
        <p:txBody>
          <a:bodyPr bIns="45000" lIns="90000" rIns="90000" tIns="45000"/>
          <a:p>
            <a:pPr algn="ctr">
              <a:lnSpc>
                <a:spcPct val="100000"/>
              </a:lnSpc>
            </a:pPr>
            <a:r>
              <a:rPr b="1" lang="es-MX" sz="2800">
                <a:solidFill>
                  <a:srgbClr val="17375e"/>
                </a:solidFill>
                <a:latin typeface="Book Antiqua"/>
              </a:rPr>
              <a:t>Evaluación</a:t>
            </a:r>
            <a:endParaRPr/>
          </a:p>
        </p:txBody>
      </p:sp>
      <p:sp>
        <p:nvSpPr>
          <p:cNvPr id="184" name="CustomShape 3"/>
          <p:cNvSpPr/>
          <p:nvPr/>
        </p:nvSpPr>
        <p:spPr>
          <a:xfrm>
            <a:off x="807480" y="3758040"/>
            <a:ext cx="3497400" cy="700200"/>
          </a:xfrm>
          <a:prstGeom prst="rect">
            <a:avLst/>
          </a:prstGeom>
          <a:solidFill>
            <a:srgbClr val="ffa96f"/>
          </a:solidFill>
          <a:ln w="12600">
            <a:solidFill>
              <a:srgbClr val="0000ff"/>
            </a:solidFill>
            <a:miter/>
          </a:ln>
        </p:spPr>
        <p:txBody>
          <a:bodyPr bIns="45000" lIns="90000" rIns="90000" tIns="45000"/>
          <a:p>
            <a:pPr algn="ctr">
              <a:lnSpc>
                <a:spcPct val="100000"/>
              </a:lnSpc>
            </a:pPr>
            <a:r>
              <a:rPr b="1" lang="es-MX" sz="2000">
                <a:solidFill>
                  <a:srgbClr val="17375e"/>
                </a:solidFill>
                <a:latin typeface="Book Antiqua"/>
              </a:rPr>
              <a:t>Identificación áreas y puntos fuertes</a:t>
            </a:r>
            <a:endParaRPr/>
          </a:p>
        </p:txBody>
      </p:sp>
      <p:sp>
        <p:nvSpPr>
          <p:cNvPr id="185" name="CustomShape 4"/>
          <p:cNvSpPr/>
          <p:nvPr/>
        </p:nvSpPr>
        <p:spPr>
          <a:xfrm>
            <a:off x="5105520" y="3780360"/>
            <a:ext cx="3281760" cy="700200"/>
          </a:xfrm>
          <a:prstGeom prst="rect">
            <a:avLst/>
          </a:prstGeom>
          <a:solidFill>
            <a:srgbClr val="ffffd1"/>
          </a:solidFill>
          <a:ln w="12600">
            <a:solidFill>
              <a:srgbClr val="800000"/>
            </a:solidFill>
            <a:miter/>
          </a:ln>
        </p:spPr>
        <p:txBody>
          <a:bodyPr bIns="45000" lIns="90000" rIns="90000" tIns="45000"/>
          <a:p>
            <a:pPr algn="ctr">
              <a:lnSpc>
                <a:spcPct val="100000"/>
              </a:lnSpc>
            </a:pPr>
            <a:r>
              <a:rPr b="1" lang="es-MX" sz="2000">
                <a:solidFill>
                  <a:srgbClr val="17375e"/>
                </a:solidFill>
                <a:latin typeface="Book Antiqua"/>
              </a:rPr>
              <a:t>Identificación de áreas de mejora</a:t>
            </a:r>
            <a:endParaRPr/>
          </a:p>
        </p:txBody>
      </p:sp>
      <p:sp>
        <p:nvSpPr>
          <p:cNvPr id="186" name="CustomShape 5"/>
          <p:cNvSpPr/>
          <p:nvPr/>
        </p:nvSpPr>
        <p:spPr>
          <a:xfrm>
            <a:off x="1201320" y="5832000"/>
            <a:ext cx="1555560" cy="699480"/>
          </a:xfrm>
          <a:prstGeom prst="rect">
            <a:avLst/>
          </a:prstGeom>
          <a:solidFill>
            <a:srgbClr val="ffdbb7"/>
          </a:solidFill>
          <a:ln w="12600">
            <a:solidFill>
              <a:srgbClr val="800000"/>
            </a:solidFill>
            <a:miter/>
          </a:ln>
        </p:spPr>
        <p:txBody>
          <a:bodyPr bIns="45000" lIns="90000" rIns="90000" tIns="45000"/>
          <a:p>
            <a:pPr algn="ctr">
              <a:lnSpc>
                <a:spcPct val="100000"/>
              </a:lnSpc>
            </a:pPr>
            <a:r>
              <a:rPr b="1" lang="es-MX" sz="2000">
                <a:solidFill>
                  <a:srgbClr val="17375e"/>
                </a:solidFill>
                <a:latin typeface="Book Antiqua"/>
              </a:rPr>
              <a:t>Consolidar</a:t>
            </a:r>
            <a:endParaRPr/>
          </a:p>
        </p:txBody>
      </p:sp>
      <p:sp>
        <p:nvSpPr>
          <p:cNvPr id="187" name="Line 6"/>
          <p:cNvSpPr/>
          <p:nvPr/>
        </p:nvSpPr>
        <p:spPr>
          <a:xfrm>
            <a:off x="2252160" y="3338280"/>
            <a:ext cx="0" cy="368640"/>
          </a:xfrm>
          <a:prstGeom prst="line">
            <a:avLst/>
          </a:prstGeom>
          <a:ln w="9360">
            <a:solidFill>
              <a:srgbClr val="ffffff"/>
            </a:solidFill>
            <a:round/>
            <a:tailEnd len="med" type="triangle" w="med"/>
          </a:ln>
        </p:spPr>
      </p:sp>
      <p:sp>
        <p:nvSpPr>
          <p:cNvPr id="188" name="Line 7"/>
          <p:cNvSpPr/>
          <p:nvPr/>
        </p:nvSpPr>
        <p:spPr>
          <a:xfrm>
            <a:off x="6790320" y="3338280"/>
            <a:ext cx="0" cy="387000"/>
          </a:xfrm>
          <a:prstGeom prst="line">
            <a:avLst/>
          </a:prstGeom>
          <a:ln w="9360">
            <a:solidFill>
              <a:srgbClr val="ffffff"/>
            </a:solidFill>
            <a:round/>
            <a:tailEnd len="med" type="triangle" w="med"/>
          </a:ln>
        </p:spPr>
      </p:sp>
      <p:sp>
        <p:nvSpPr>
          <p:cNvPr id="189" name="Line 8"/>
          <p:cNvSpPr/>
          <p:nvPr/>
        </p:nvSpPr>
        <p:spPr>
          <a:xfrm>
            <a:off x="8877960" y="4169520"/>
            <a:ext cx="0" cy="1847520"/>
          </a:xfrm>
          <a:prstGeom prst="line">
            <a:avLst/>
          </a:prstGeom>
          <a:ln w="9360">
            <a:solidFill>
              <a:srgbClr val="ffffff"/>
            </a:solidFill>
            <a:round/>
          </a:ln>
        </p:spPr>
      </p:sp>
      <p:sp>
        <p:nvSpPr>
          <p:cNvPr id="190" name="Line 9"/>
          <p:cNvSpPr/>
          <p:nvPr/>
        </p:nvSpPr>
        <p:spPr>
          <a:xfrm>
            <a:off x="2252160" y="3338280"/>
            <a:ext cx="4538160" cy="0"/>
          </a:xfrm>
          <a:prstGeom prst="line">
            <a:avLst/>
          </a:prstGeom>
          <a:ln w="9360">
            <a:solidFill>
              <a:srgbClr val="ffffff"/>
            </a:solidFill>
            <a:round/>
          </a:ln>
        </p:spPr>
      </p:sp>
      <p:sp>
        <p:nvSpPr>
          <p:cNvPr id="191" name="Line 10"/>
          <p:cNvSpPr/>
          <p:nvPr/>
        </p:nvSpPr>
        <p:spPr>
          <a:xfrm>
            <a:off x="322920" y="4169520"/>
            <a:ext cx="503280" cy="0"/>
          </a:xfrm>
          <a:prstGeom prst="line">
            <a:avLst/>
          </a:prstGeom>
          <a:ln w="9360">
            <a:solidFill>
              <a:srgbClr val="ffffff"/>
            </a:solidFill>
            <a:round/>
          </a:ln>
        </p:spPr>
      </p:sp>
      <p:sp>
        <p:nvSpPr>
          <p:cNvPr id="192" name="Line 11"/>
          <p:cNvSpPr/>
          <p:nvPr/>
        </p:nvSpPr>
        <p:spPr>
          <a:xfrm>
            <a:off x="8374680" y="4151160"/>
            <a:ext cx="503280" cy="0"/>
          </a:xfrm>
          <a:prstGeom prst="line">
            <a:avLst/>
          </a:prstGeom>
          <a:ln w="9360">
            <a:solidFill>
              <a:srgbClr val="ffffff"/>
            </a:solidFill>
            <a:round/>
          </a:ln>
        </p:spPr>
      </p:sp>
      <p:sp>
        <p:nvSpPr>
          <p:cNvPr id="193" name="Line 12"/>
          <p:cNvSpPr/>
          <p:nvPr/>
        </p:nvSpPr>
        <p:spPr>
          <a:xfrm>
            <a:off x="307080" y="4169520"/>
            <a:ext cx="0" cy="1847520"/>
          </a:xfrm>
          <a:prstGeom prst="line">
            <a:avLst/>
          </a:prstGeom>
          <a:ln w="9360">
            <a:solidFill>
              <a:srgbClr val="ffffff"/>
            </a:solidFill>
            <a:round/>
          </a:ln>
        </p:spPr>
      </p:sp>
      <p:sp>
        <p:nvSpPr>
          <p:cNvPr id="194" name="Line 13"/>
          <p:cNvSpPr/>
          <p:nvPr/>
        </p:nvSpPr>
        <p:spPr>
          <a:xfrm>
            <a:off x="307080" y="6017040"/>
            <a:ext cx="865440" cy="0"/>
          </a:xfrm>
          <a:prstGeom prst="line">
            <a:avLst/>
          </a:prstGeom>
          <a:ln w="9360">
            <a:solidFill>
              <a:srgbClr val="ffffff"/>
            </a:solidFill>
            <a:round/>
            <a:tailEnd len="med" type="triangle" w="med"/>
          </a:ln>
        </p:spPr>
      </p:sp>
      <p:sp>
        <p:nvSpPr>
          <p:cNvPr id="195" name="Line 14"/>
          <p:cNvSpPr/>
          <p:nvPr/>
        </p:nvSpPr>
        <p:spPr>
          <a:xfrm>
            <a:off x="2757240" y="6108840"/>
            <a:ext cx="719280" cy="0"/>
          </a:xfrm>
          <a:prstGeom prst="line">
            <a:avLst/>
          </a:prstGeom>
          <a:ln w="9360">
            <a:solidFill>
              <a:srgbClr val="ffffff"/>
            </a:solidFill>
            <a:round/>
          </a:ln>
        </p:spPr>
      </p:sp>
      <p:sp>
        <p:nvSpPr>
          <p:cNvPr id="196" name="Line 15"/>
          <p:cNvSpPr/>
          <p:nvPr/>
        </p:nvSpPr>
        <p:spPr>
          <a:xfrm>
            <a:off x="5707080" y="6017040"/>
            <a:ext cx="719280" cy="0"/>
          </a:xfrm>
          <a:prstGeom prst="line">
            <a:avLst/>
          </a:prstGeom>
          <a:ln w="9360">
            <a:solidFill>
              <a:srgbClr val="ffffff"/>
            </a:solidFill>
            <a:round/>
          </a:ln>
        </p:spPr>
      </p:sp>
      <p:sp>
        <p:nvSpPr>
          <p:cNvPr id="197" name="Line 16"/>
          <p:cNvSpPr/>
          <p:nvPr/>
        </p:nvSpPr>
        <p:spPr>
          <a:xfrm>
            <a:off x="4629240" y="2912400"/>
            <a:ext cx="0" cy="370800"/>
          </a:xfrm>
          <a:prstGeom prst="line">
            <a:avLst/>
          </a:prstGeom>
          <a:ln w="9360">
            <a:solidFill>
              <a:srgbClr val="ffffff"/>
            </a:solidFill>
            <a:round/>
            <a:tailEnd len="med" type="triangle" w="med"/>
          </a:ln>
        </p:spPr>
      </p:sp>
      <p:sp>
        <p:nvSpPr>
          <p:cNvPr id="198" name="CustomShape 17"/>
          <p:cNvSpPr/>
          <p:nvPr/>
        </p:nvSpPr>
        <p:spPr>
          <a:xfrm>
            <a:off x="6456960" y="5832000"/>
            <a:ext cx="1555560" cy="395280"/>
          </a:xfrm>
          <a:prstGeom prst="rect">
            <a:avLst/>
          </a:prstGeom>
          <a:solidFill>
            <a:srgbClr val="ffdbb7"/>
          </a:solidFill>
          <a:ln w="12600">
            <a:solidFill>
              <a:srgbClr val="800000"/>
            </a:solidFill>
            <a:miter/>
          </a:ln>
        </p:spPr>
        <p:txBody>
          <a:bodyPr bIns="45000" lIns="90000" rIns="90000" tIns="45000"/>
          <a:p>
            <a:pPr algn="ctr">
              <a:lnSpc>
                <a:spcPct val="100000"/>
              </a:lnSpc>
            </a:pPr>
            <a:r>
              <a:rPr b="1" lang="es-MX" sz="2000">
                <a:solidFill>
                  <a:srgbClr val="17375e"/>
                </a:solidFill>
                <a:latin typeface="Book Antiqua"/>
              </a:rPr>
              <a:t>Mejorar</a:t>
            </a:r>
            <a:endParaRPr/>
          </a:p>
        </p:txBody>
      </p:sp>
      <p:sp>
        <p:nvSpPr>
          <p:cNvPr id="199" name="Line 18"/>
          <p:cNvSpPr/>
          <p:nvPr/>
        </p:nvSpPr>
        <p:spPr>
          <a:xfrm>
            <a:off x="8014320" y="6017040"/>
            <a:ext cx="865440" cy="0"/>
          </a:xfrm>
          <a:prstGeom prst="line">
            <a:avLst/>
          </a:prstGeom>
          <a:ln w="9360">
            <a:solidFill>
              <a:srgbClr val="ffffff"/>
            </a:solidFill>
            <a:round/>
            <a:headEnd len="med" type="triangle" w="med"/>
          </a:ln>
        </p:spPr>
      </p:sp>
      <p:sp>
        <p:nvSpPr>
          <p:cNvPr id="200" name="CustomShape 19"/>
          <p:cNvSpPr/>
          <p:nvPr/>
        </p:nvSpPr>
        <p:spPr>
          <a:xfrm>
            <a:off x="3519360" y="5832000"/>
            <a:ext cx="2158920" cy="699480"/>
          </a:xfrm>
          <a:prstGeom prst="rect">
            <a:avLst/>
          </a:prstGeom>
          <a:solidFill>
            <a:srgbClr val="ffdbb7"/>
          </a:solidFill>
          <a:ln w="12600">
            <a:solidFill>
              <a:srgbClr val="800000"/>
            </a:solidFill>
            <a:miter/>
          </a:ln>
        </p:spPr>
        <p:txBody>
          <a:bodyPr bIns="45000" lIns="90000" rIns="90000" tIns="45000"/>
          <a:p>
            <a:pPr algn="ctr">
              <a:lnSpc>
                <a:spcPct val="100000"/>
              </a:lnSpc>
            </a:pPr>
            <a:r>
              <a:rPr b="1" lang="es-MX" sz="2000">
                <a:solidFill>
                  <a:srgbClr val="17375e"/>
                </a:solidFill>
                <a:latin typeface="Book Antiqua"/>
              </a:rPr>
              <a:t>Plan de mejora</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CustomShape 1"/>
          <p:cNvSpPr/>
          <p:nvPr/>
        </p:nvSpPr>
        <p:spPr>
          <a:xfrm>
            <a:off x="457200" y="274680"/>
            <a:ext cx="8229240" cy="1142640"/>
          </a:xfrm>
          <a:prstGeom prst="rect">
            <a:avLst/>
          </a:prstGeom>
        </p:spPr>
        <p:txBody>
          <a:bodyPr bIns="45000" lIns="90000" rIns="90000" tIns="45000"/>
          <a:p>
            <a:pPr algn="ctr">
              <a:lnSpc>
                <a:spcPct val="100000"/>
              </a:lnSpc>
            </a:pPr>
            <a:r>
              <a:rPr b="1" lang="es-MX" sz="5400">
                <a:solidFill>
                  <a:srgbClr val="10243e"/>
                </a:solidFill>
                <a:latin typeface="Arial"/>
              </a:rPr>
              <a:t>Integrantes del Grupo</a:t>
            </a:r>
            <a:endParaRPr/>
          </a:p>
        </p:txBody>
      </p:sp>
      <p:sp>
        <p:nvSpPr>
          <p:cNvPr id="202" name="CustomShape 2"/>
          <p:cNvSpPr/>
          <p:nvPr/>
        </p:nvSpPr>
        <p:spPr>
          <a:xfrm>
            <a:off x="285840" y="1358280"/>
            <a:ext cx="8572320" cy="5202720"/>
          </a:xfrm>
          <a:prstGeom prst="rect">
            <a:avLst/>
          </a:prstGeom>
          <a:solidFill>
            <a:srgbClr val="dce6f2"/>
          </a:solidFill>
          <a:ln w="9360">
            <a:solidFill>
              <a:srgbClr val="17375e"/>
            </a:solidFill>
            <a:miter/>
          </a:ln>
        </p:spPr>
        <p:txBody>
          <a:bodyPr anchor="ctr"/>
          <a:p>
            <a:pPr algn="ctr">
              <a:lnSpc>
                <a:spcPct val="100000"/>
              </a:lnSpc>
            </a:pPr>
            <a:r>
              <a:rPr lang="es-MX" sz="1600">
                <a:solidFill>
                  <a:srgbClr val="000000"/>
                </a:solidFill>
                <a:latin typeface="Calibri"/>
              </a:rPr>
              <a:t>Gonzalo Villanueva (Filosofía)</a:t>
            </a:r>
            <a:endParaRPr/>
          </a:p>
          <a:p>
            <a:pPr algn="ctr">
              <a:lnSpc>
                <a:spcPct val="100000"/>
              </a:lnSpc>
            </a:pPr>
            <a:r>
              <a:rPr lang="es-MX" sz="1600">
                <a:solidFill>
                  <a:srgbClr val="000000"/>
                </a:solidFill>
                <a:latin typeface="Calibri"/>
              </a:rPr>
              <a:t>Verónica González (POE)</a:t>
            </a:r>
            <a:endParaRPr/>
          </a:p>
          <a:p>
            <a:pPr algn="ctr">
              <a:lnSpc>
                <a:spcPct val="100000"/>
              </a:lnSpc>
            </a:pPr>
            <a:r>
              <a:rPr lang="es-MX" sz="1600">
                <a:solidFill>
                  <a:srgbClr val="000000"/>
                </a:solidFill>
                <a:latin typeface="Calibri"/>
              </a:rPr>
              <a:t>José Alejandro Sánchez (Filosofía)</a:t>
            </a:r>
            <a:endParaRPr/>
          </a:p>
          <a:p>
            <a:pPr algn="ctr">
              <a:lnSpc>
                <a:spcPct val="100000"/>
              </a:lnSpc>
            </a:pPr>
            <a:r>
              <a:rPr lang="es-MX" sz="1600">
                <a:solidFill>
                  <a:srgbClr val="000000"/>
                </a:solidFill>
                <a:latin typeface="Calibri"/>
              </a:rPr>
              <a:t>Luz L. García (POE)</a:t>
            </a:r>
            <a:endParaRPr/>
          </a:p>
          <a:p>
            <a:pPr algn="ctr">
              <a:lnSpc>
                <a:spcPct val="100000"/>
              </a:lnSpc>
            </a:pPr>
            <a:r>
              <a:rPr lang="es-MX" sz="1600">
                <a:solidFill>
                  <a:srgbClr val="000000"/>
                </a:solidFill>
                <a:latin typeface="Calibri"/>
              </a:rPr>
              <a:t>Rodolfo Quiroz (POE)</a:t>
            </a:r>
            <a:endParaRPr/>
          </a:p>
          <a:p>
            <a:pPr algn="ctr">
              <a:lnSpc>
                <a:spcPct val="100000"/>
              </a:lnSpc>
            </a:pPr>
            <a:r>
              <a:rPr lang="es-MX" sz="1600">
                <a:solidFill>
                  <a:srgbClr val="000000"/>
                </a:solidFill>
                <a:latin typeface="Calibri"/>
              </a:rPr>
              <a:t>Martha S. García (Lengua y Literatura)</a:t>
            </a:r>
            <a:endParaRPr/>
          </a:p>
          <a:p>
            <a:pPr algn="ctr">
              <a:lnSpc>
                <a:spcPct val="100000"/>
              </a:lnSpc>
            </a:pPr>
            <a:r>
              <a:rPr lang="es-MX" sz="1600">
                <a:solidFill>
                  <a:srgbClr val="000000"/>
                </a:solidFill>
                <a:latin typeface="Calibri"/>
              </a:rPr>
              <a:t>Verónica Correa (Filosofía)</a:t>
            </a:r>
            <a:endParaRPr/>
          </a:p>
          <a:p>
            <a:pPr algn="ctr">
              <a:lnSpc>
                <a:spcPct val="100000"/>
              </a:lnSpc>
            </a:pPr>
            <a:r>
              <a:rPr lang="es-MX" sz="1600">
                <a:solidFill>
                  <a:srgbClr val="000000"/>
                </a:solidFill>
                <a:latin typeface="Calibri"/>
              </a:rPr>
              <a:t>Elizabeth Ramírez (Lengua y Literatura)</a:t>
            </a:r>
            <a:endParaRPr/>
          </a:p>
          <a:p>
            <a:pPr algn="ctr">
              <a:lnSpc>
                <a:spcPct val="100000"/>
              </a:lnSpc>
            </a:pPr>
            <a:r>
              <a:rPr lang="es-MX" sz="1600">
                <a:solidFill>
                  <a:srgbClr val="000000"/>
                </a:solidFill>
                <a:latin typeface="Calibri"/>
              </a:rPr>
              <a:t>Lourdes Méndez (Apoyo pedagógico)</a:t>
            </a:r>
            <a:endParaRPr/>
          </a:p>
          <a:p>
            <a:pPr algn="ctr">
              <a:lnSpc>
                <a:spcPct val="100000"/>
              </a:lnSpc>
            </a:pPr>
            <a:r>
              <a:rPr lang="es-MX" sz="1600">
                <a:solidFill>
                  <a:srgbClr val="000000"/>
                </a:solidFill>
                <a:latin typeface="Calibri"/>
              </a:rPr>
              <a:t>Rocío Ornelas (Apoyo Pedagógico))</a:t>
            </a:r>
            <a:endParaRPr/>
          </a:p>
          <a:p>
            <a:pPr algn="ctr">
              <a:lnSpc>
                <a:spcPct val="100000"/>
              </a:lnSpc>
            </a:pPr>
            <a:r>
              <a:rPr lang="es-MX" sz="1600">
                <a:solidFill>
                  <a:srgbClr val="000000"/>
                </a:solidFill>
                <a:latin typeface="Calibri"/>
              </a:rPr>
              <a:t>Rocío Sánchez (Lengua y Literatura)</a:t>
            </a:r>
            <a:endParaRPr/>
          </a:p>
          <a:p>
            <a:pPr algn="ctr">
              <a:lnSpc>
                <a:spcPct val="100000"/>
              </a:lnSpc>
            </a:pPr>
            <a:r>
              <a:rPr lang="es-MX" sz="1600">
                <a:solidFill>
                  <a:srgbClr val="000000"/>
                </a:solidFill>
                <a:latin typeface="Calibri"/>
              </a:rPr>
              <a:t>Miguel Á. Hernández (Física)</a:t>
            </a:r>
            <a:endParaRPr/>
          </a:p>
          <a:p>
            <a:pPr algn="ctr">
              <a:lnSpc>
                <a:spcPct val="100000"/>
              </a:lnSpc>
            </a:pPr>
            <a:r>
              <a:rPr lang="es-MX" sz="1600">
                <a:solidFill>
                  <a:srgbClr val="000000"/>
                </a:solidFill>
                <a:latin typeface="Calibri"/>
              </a:rPr>
              <a:t>Gudelia Espejo (Filosofía)</a:t>
            </a:r>
            <a:endParaRPr/>
          </a:p>
          <a:p>
            <a:pPr algn="ctr">
              <a:lnSpc>
                <a:spcPct val="100000"/>
              </a:lnSpc>
            </a:pPr>
            <a:r>
              <a:rPr lang="es-MX" sz="1600">
                <a:solidFill>
                  <a:srgbClr val="000000"/>
                </a:solidFill>
                <a:latin typeface="Calibri"/>
              </a:rPr>
              <a:t>Karla  E. Velasco (Matemáticas)</a:t>
            </a:r>
            <a:endParaRPr/>
          </a:p>
          <a:p>
            <a:pPr algn="ctr">
              <a:lnSpc>
                <a:spcPct val="100000"/>
              </a:lnSpc>
            </a:pPr>
            <a:r>
              <a:rPr lang="es-MX" sz="1600">
                <a:solidFill>
                  <a:srgbClr val="000000"/>
                </a:solidFill>
                <a:latin typeface="Calibri"/>
              </a:rPr>
              <a:t>Romualdo López (Computación)</a:t>
            </a:r>
            <a:endParaRPr/>
          </a:p>
          <a:p>
            <a:pPr algn="ctr">
              <a:lnSpc>
                <a:spcPct val="100000"/>
              </a:lnSpc>
            </a:pPr>
            <a:r>
              <a:rPr lang="es-MX" sz="1600">
                <a:solidFill>
                  <a:srgbClr val="000000"/>
                </a:solidFill>
                <a:latin typeface="Calibri"/>
              </a:rPr>
              <a:t>Alejandra Hernández (Matemáticas)</a:t>
            </a:r>
            <a:endParaRPr/>
          </a:p>
          <a:p>
            <a:pPr algn="ctr">
              <a:lnSpc>
                <a:spcPct val="100000"/>
              </a:lnSpc>
            </a:pPr>
            <a:r>
              <a:rPr lang="es-MX" sz="1600">
                <a:solidFill>
                  <a:srgbClr val="000000"/>
                </a:solidFill>
                <a:latin typeface="Calibri"/>
              </a:rPr>
              <a:t>Margarita Carpio (Dirección Académica)</a:t>
            </a:r>
            <a:endParaRPr/>
          </a:p>
          <a:p>
            <a:pPr algn="ctr">
              <a:lnSpc>
                <a:spcPct val="100000"/>
              </a:lnSpc>
            </a:pPr>
            <a:r>
              <a:rPr lang="es-MX" sz="1600">
                <a:solidFill>
                  <a:srgbClr val="000000"/>
                </a:solidFill>
                <a:latin typeface="Calibri"/>
              </a:rPr>
              <a:t>Hugo Cruz (Dirección Académica) </a:t>
            </a:r>
            <a:endParaRPr/>
          </a:p>
          <a:p>
            <a:pPr algn="ctr">
              <a:lnSpc>
                <a:spcPct val="100000"/>
              </a:lnSpc>
            </a:pPr>
            <a:r>
              <a:rPr lang="es-MX" sz="1600">
                <a:solidFill>
                  <a:srgbClr val="000000"/>
                </a:solidFill>
                <a:latin typeface="Calibri"/>
              </a:rPr>
              <a:t>Sandra J. Flores (Historia)</a:t>
            </a:r>
            <a:endParaRPr/>
          </a:p>
          <a:p>
            <a:pPr algn="ctr">
              <a:lnSpc>
                <a:spcPct val="100000"/>
              </a:lnSpc>
            </a:pPr>
            <a:r>
              <a:rPr lang="es-MX" sz="1600">
                <a:solidFill>
                  <a:srgbClr val="000000"/>
                </a:solidFill>
                <a:latin typeface="Calibri"/>
              </a:rPr>
              <a:t>José Santos (Matemáticas)</a:t>
            </a:r>
            <a:endParaRPr/>
          </a:p>
          <a:p>
            <a:pPr algn="ctr">
              <a:lnSpc>
                <a:spcPct val="100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457200" y="274680"/>
            <a:ext cx="8229240" cy="1142640"/>
          </a:xfrm>
          <a:prstGeom prst="rect">
            <a:avLst/>
          </a:prstGeom>
        </p:spPr>
        <p:txBody>
          <a:bodyPr anchor="ctr" bIns="45000" lIns="90000" rIns="90000" tIns="45000"/>
          <a:p>
            <a:endParaRPr/>
          </a:p>
        </p:txBody>
      </p:sp>
      <p:sp>
        <p:nvSpPr>
          <p:cNvPr id="151" name="TextShape 2"/>
          <p:cNvSpPr txBox="1"/>
          <p:nvPr/>
        </p:nvSpPr>
        <p:spPr>
          <a:xfrm>
            <a:off x="457200" y="404640"/>
            <a:ext cx="8229240" cy="5904360"/>
          </a:xfrm>
          <a:prstGeom prst="rect">
            <a:avLst/>
          </a:prstGeom>
        </p:spPr>
        <p:txBody>
          <a:bodyPr bIns="45000" lIns="90000" rIns="90000" tIns="45000"/>
          <a:p>
            <a:pPr algn="ctr">
              <a:lnSpc>
                <a:spcPct val="100000"/>
              </a:lnSpc>
            </a:pPr>
            <a:r>
              <a:rPr lang="es-ES" sz="3600">
                <a:solidFill>
                  <a:srgbClr val="000000"/>
                </a:solidFill>
                <a:latin typeface="Calibri"/>
              </a:rPr>
              <a:t>“</a:t>
            </a:r>
            <a:r>
              <a:rPr lang="es-ES" sz="3600">
                <a:solidFill>
                  <a:srgbClr val="000000"/>
                </a:solidFill>
                <a:latin typeface="Calibri"/>
              </a:rPr>
              <a:t>Grupo de Trabajo”</a:t>
            </a:r>
            <a:endParaRPr/>
          </a:p>
          <a:p>
            <a:pPr algn="ctr">
              <a:lnSpc>
                <a:spcPct val="100000"/>
              </a:lnSpc>
            </a:pPr>
            <a:endParaRPr/>
          </a:p>
          <a:p>
            <a:pPr algn="ctr">
              <a:lnSpc>
                <a:spcPct val="100000"/>
              </a:lnSpc>
            </a:pPr>
            <a:endParaRPr/>
          </a:p>
          <a:p>
            <a:pPr algn="ctr">
              <a:lnSpc>
                <a:spcPct val="100000"/>
              </a:lnSpc>
            </a:pPr>
            <a:r>
              <a:rPr lang="es-ES" sz="3600">
                <a:solidFill>
                  <a:srgbClr val="000000"/>
                </a:solidFill>
                <a:latin typeface="Calibri"/>
              </a:rPr>
              <a:t>“</a:t>
            </a:r>
            <a:r>
              <a:rPr lang="es-ES" sz="3600">
                <a:solidFill>
                  <a:srgbClr val="000000"/>
                </a:solidFill>
                <a:latin typeface="Calibri"/>
              </a:rPr>
              <a:t>Programa de Intervención para favorecer las condiciones de tránsito de los estudiantes de nuevo ingreso al Bachillerato del IEMS DF”</a:t>
            </a:r>
            <a:endParaRPr/>
          </a:p>
          <a:p>
            <a:pPr algn="ctr">
              <a:lnSpc>
                <a:spcPct val="100000"/>
              </a:lnSpc>
            </a:pPr>
            <a:endParaRPr/>
          </a:p>
          <a:p>
            <a:pPr algn="ctr">
              <a:lnSpc>
                <a:spcPct val="100000"/>
              </a:lnSpc>
            </a:pPr>
            <a:r>
              <a:rPr lang="es-ES" sz="3600">
                <a:solidFill>
                  <a:srgbClr val="000000"/>
                </a:solidFill>
                <a:latin typeface="Calibri"/>
              </a:rPr>
              <a:t>(Programa de Tránsito al Modelo Educativo del IEMS)</a:t>
            </a:r>
            <a:endParaRPr/>
          </a:p>
        </p:txBody>
      </p:sp>
      <p:sp>
        <p:nvSpPr>
          <p:cNvPr id="152" name="CustomShape 3"/>
          <p:cNvSpPr/>
          <p:nvPr/>
        </p:nvSpPr>
        <p:spPr>
          <a:xfrm>
            <a:off x="4314240" y="1268640"/>
            <a:ext cx="484200" cy="488880"/>
          </a:xfrm>
          <a:prstGeom prst="downArrow">
            <a:avLst>
              <a:gd fmla="val 50000" name="adj1"/>
              <a:gd fmla="val 50000" name="adj2"/>
            </a:avLst>
          </a:prstGeom>
          <a:solidFill>
            <a:srgbClr val="10243e"/>
          </a:solidFill>
          <a:ln w="25560">
            <a:solidFill>
              <a:srgbClr val="3a5f8b"/>
            </a:solidFill>
            <a:round/>
          </a:ln>
        </p:spPr>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TextShape 1"/>
          <p:cNvSpPr txBox="1"/>
          <p:nvPr/>
        </p:nvSpPr>
        <p:spPr>
          <a:xfrm>
            <a:off x="457200" y="274680"/>
            <a:ext cx="8229240" cy="1142640"/>
          </a:xfrm>
          <a:prstGeom prst="rect">
            <a:avLst/>
          </a:prstGeom>
        </p:spPr>
        <p:txBody>
          <a:bodyPr anchor="ctr" bIns="45000" lIns="90000" rIns="90000" tIns="45000"/>
          <a:p>
            <a:pPr algn="ctr">
              <a:lnSpc>
                <a:spcPct val="100000"/>
              </a:lnSpc>
            </a:pPr>
            <a:r>
              <a:rPr b="1" lang="es-ES" sz="4100">
                <a:latin typeface="Lucida Sans"/>
              </a:rPr>
              <a:t>Presentación</a:t>
            </a:r>
            <a:endParaRPr/>
          </a:p>
        </p:txBody>
      </p:sp>
      <p:sp>
        <p:nvSpPr>
          <p:cNvPr id="154" name="TextShape 2"/>
          <p:cNvSpPr txBox="1"/>
          <p:nvPr/>
        </p:nvSpPr>
        <p:spPr>
          <a:xfrm>
            <a:off x="457200" y="1600200"/>
            <a:ext cx="8229240" cy="4708800"/>
          </a:xfrm>
          <a:prstGeom prst="rect">
            <a:avLst/>
          </a:prstGeom>
        </p:spPr>
        <p:txBody>
          <a:bodyPr bIns="45000" lIns="90000" rIns="90000" tIns="45000"/>
          <a:p>
            <a:pPr algn="just">
              <a:lnSpc>
                <a:spcPct val="100000"/>
              </a:lnSpc>
            </a:pPr>
            <a:r>
              <a:rPr lang="es-ES" sz="3600">
                <a:solidFill>
                  <a:srgbClr val="000000"/>
                </a:solidFill>
                <a:latin typeface="Calibri"/>
              </a:rPr>
              <a:t>Este programa tiene como propósito dar seguimiento a la trayectoria de los estudiantes del primero al sexto semestres. La primera etapa está centrada en la aplicación de actividades que mejoren las condiciones de tránsito de los estudiantes de primer semestre al modelo educativo del IEMS. </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5" name="TextShape 1"/>
          <p:cNvSpPr txBox="1"/>
          <p:nvPr/>
        </p:nvSpPr>
        <p:spPr>
          <a:xfrm>
            <a:off x="457200" y="274680"/>
            <a:ext cx="8229240" cy="1142640"/>
          </a:xfrm>
          <a:prstGeom prst="rect">
            <a:avLst/>
          </a:prstGeom>
        </p:spPr>
        <p:txBody>
          <a:bodyPr anchor="ctr" bIns="45000" lIns="90000" rIns="90000" tIns="45000"/>
          <a:p>
            <a:pPr algn="ctr">
              <a:lnSpc>
                <a:spcPct val="100000"/>
              </a:lnSpc>
            </a:pPr>
            <a:r>
              <a:rPr b="1" lang="es-ES" sz="6000">
                <a:solidFill>
                  <a:srgbClr val="17375e"/>
                </a:solidFill>
                <a:latin typeface="Lucida Sans"/>
              </a:rPr>
              <a:t>Objetivo</a:t>
            </a:r>
            <a:endParaRPr/>
          </a:p>
        </p:txBody>
      </p:sp>
      <p:sp>
        <p:nvSpPr>
          <p:cNvPr id="156" name="CustomShape 2"/>
          <p:cNvSpPr/>
          <p:nvPr/>
        </p:nvSpPr>
        <p:spPr>
          <a:xfrm>
            <a:off x="214200" y="2643120"/>
            <a:ext cx="8715240" cy="3930120"/>
          </a:xfrm>
          <a:prstGeom prst="rect">
            <a:avLst/>
          </a:prstGeom>
          <a:solidFill>
            <a:srgbClr val="dce6f2"/>
          </a:solidFill>
          <a:ln w="25560">
            <a:solidFill>
              <a:srgbClr val="4f81bd"/>
            </a:solidFill>
            <a:round/>
          </a:ln>
        </p:spPr>
        <p:txBody>
          <a:bodyPr bIns="45000" lIns="90000" rIns="90000" tIns="45000"/>
          <a:p>
            <a:pPr algn="just">
              <a:lnSpc>
                <a:spcPct val="100000"/>
              </a:lnSpc>
            </a:pPr>
            <a:r>
              <a:rPr lang="es-MX" sz="3600">
                <a:solidFill>
                  <a:srgbClr val="000000"/>
                </a:solidFill>
                <a:latin typeface="Calibri"/>
              </a:rPr>
              <a:t>Diseñar un programa de apoyo para los estudiantes de nuevo ingreso, con la finalidad de nivelar su situación académica y facilitar su tránsito al modelo educativo del IEMS.</a:t>
            </a:r>
            <a:r>
              <a:rPr lang="es-MX" sz="3600">
                <a:solidFill>
                  <a:srgbClr val="000000"/>
                </a:solidFill>
                <a:latin typeface="Calibri"/>
              </a:rPr>
              <a:t>
</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CustomShape 1"/>
          <p:cNvSpPr/>
          <p:nvPr/>
        </p:nvSpPr>
        <p:spPr>
          <a:xfrm>
            <a:off x="287640" y="6707160"/>
            <a:ext cx="4063680" cy="3017160"/>
          </a:xfrm>
          <a:prstGeom prst="flowChartManualOperation">
            <a:avLst/>
          </a:prstGeom>
          <a:solidFill>
            <a:srgbClr val="66ffcc"/>
          </a:solidFill>
          <a:ln w="25560">
            <a:solidFill>
              <a:srgbClr val="ffffff"/>
            </a:solidFill>
            <a:round/>
          </a:ln>
        </p:spPr>
        <p:txBody>
          <a:bodyPr anchor="ctr" bIns="0" lIns="152280" rIns="152280" tIns="0"/>
          <a:p>
            <a:pPr>
              <a:lnSpc>
                <a:spcPct val="90000"/>
              </a:lnSpc>
            </a:pPr>
            <a:r>
              <a:rPr b="1" lang="es-MX" sz="2400">
                <a:solidFill>
                  <a:srgbClr val="17375e"/>
                </a:solidFill>
                <a:latin typeface="Calibri"/>
              </a:rPr>
              <a:t>I.  Inducción al Proyecto Educativo</a:t>
            </a:r>
            <a:endParaRPr/>
          </a:p>
          <a:p>
            <a:pPr algn="ctr">
              <a:lnSpc>
                <a:spcPct val="90000"/>
              </a:lnSpc>
            </a:pPr>
            <a:endParaRPr/>
          </a:p>
        </p:txBody>
      </p:sp>
      <p:sp>
        <p:nvSpPr>
          <p:cNvPr id="158" name="CustomShape 2"/>
          <p:cNvSpPr/>
          <p:nvPr/>
        </p:nvSpPr>
        <p:spPr>
          <a:xfrm>
            <a:off x="3496320" y="6707160"/>
            <a:ext cx="4063680" cy="2548440"/>
          </a:xfrm>
          <a:prstGeom prst="flowChartManualOperation">
            <a:avLst/>
          </a:prstGeom>
          <a:solidFill>
            <a:srgbClr val="ffff99"/>
          </a:solidFill>
          <a:ln w="25560">
            <a:solidFill>
              <a:srgbClr val="ffffff"/>
            </a:solidFill>
            <a:round/>
          </a:ln>
        </p:spPr>
        <p:txBody>
          <a:bodyPr anchor="ctr" bIns="0" lIns="152280" rIns="152280" tIns="0"/>
          <a:p>
            <a:pPr>
              <a:lnSpc>
                <a:spcPct val="90000"/>
              </a:lnSpc>
            </a:pPr>
            <a:r>
              <a:rPr b="1" lang="es-MX" sz="2400">
                <a:solidFill>
                  <a:srgbClr val="17375e"/>
                </a:solidFill>
                <a:latin typeface="Calibri"/>
              </a:rPr>
              <a:t>II. Guía de orientación para el trabajo académico</a:t>
            </a:r>
            <a:endParaRPr/>
          </a:p>
        </p:txBody>
      </p:sp>
      <p:sp>
        <p:nvSpPr>
          <p:cNvPr id="159" name="CustomShape 3"/>
          <p:cNvSpPr/>
          <p:nvPr/>
        </p:nvSpPr>
        <p:spPr>
          <a:xfrm>
            <a:off x="6236280" y="6707160"/>
            <a:ext cx="4063680" cy="2548440"/>
          </a:xfrm>
          <a:prstGeom prst="flowChartManualOperation">
            <a:avLst/>
          </a:prstGeom>
          <a:solidFill>
            <a:srgbClr val="92d050"/>
          </a:solidFill>
          <a:ln w="25560">
            <a:solidFill>
              <a:srgbClr val="ffffff"/>
            </a:solidFill>
            <a:round/>
          </a:ln>
        </p:spPr>
        <p:txBody>
          <a:bodyPr anchor="ctr" bIns="0" lIns="152280" rIns="152280" tIns="0"/>
          <a:p>
            <a:pPr>
              <a:lnSpc>
                <a:spcPct val="90000"/>
              </a:lnSpc>
            </a:pPr>
            <a:r>
              <a:rPr b="1" lang="es-MX" sz="2400">
                <a:solidFill>
                  <a:srgbClr val="000000"/>
                </a:solidFill>
                <a:latin typeface="Calibri"/>
              </a:rPr>
              <a:t>III. Actividades para el desarrollo de hábitos de estudio. Aprender a aprender</a:t>
            </a:r>
            <a:endParaRPr/>
          </a:p>
        </p:txBody>
      </p:sp>
      <p:sp>
        <p:nvSpPr>
          <p:cNvPr id="160" name="TextShape 4"/>
          <p:cNvSpPr txBox="1"/>
          <p:nvPr/>
        </p:nvSpPr>
        <p:spPr>
          <a:xfrm>
            <a:off x="428760" y="-60840"/>
            <a:ext cx="8229240" cy="1142640"/>
          </a:xfrm>
          <a:prstGeom prst="rect">
            <a:avLst/>
          </a:prstGeom>
        </p:spPr>
        <p:txBody>
          <a:bodyPr anchor="ctr" bIns="45000" lIns="90000" rIns="90000" tIns="45000"/>
          <a:p>
            <a:pPr algn="ctr">
              <a:lnSpc>
                <a:spcPct val="100000"/>
              </a:lnSpc>
            </a:pPr>
            <a:r>
              <a:rPr b="1" lang="es-ES" sz="5000">
                <a:solidFill>
                  <a:srgbClr val="17375e"/>
                </a:solidFill>
                <a:latin typeface="Lucida Sans"/>
              </a:rPr>
              <a:t>Contenidos propuestos</a:t>
            </a:r>
            <a:endParaRPr/>
          </a:p>
        </p:txBody>
      </p:sp>
      <p:sp>
        <p:nvSpPr>
          <p:cNvPr id="161" name="CustomShape 5"/>
          <p:cNvSpPr/>
          <p:nvPr/>
        </p:nvSpPr>
        <p:spPr>
          <a:xfrm>
            <a:off x="0" y="949680"/>
            <a:ext cx="9143640" cy="2465640"/>
          </a:xfrm>
          <a:prstGeom prst="rect">
            <a:avLst/>
          </a:prstGeom>
        </p:spPr>
        <p:txBody>
          <a:bodyPr bIns="45000" lIns="90000" rIns="90000" tIns="45000"/>
          <a:p>
            <a:pPr algn="just">
              <a:lnSpc>
                <a:spcPct val="100000"/>
              </a:lnSpc>
            </a:pPr>
            <a:r>
              <a:rPr lang="es-MX" sz="2600">
                <a:solidFill>
                  <a:srgbClr val="000000"/>
                </a:solidFill>
                <a:latin typeface="Calibri"/>
                <a:ea typeface="Calibri"/>
              </a:rPr>
              <a:t>Los contenidos que se diseñaron, pretendieron ser una guía para la planeación y programa de trabajo que realizarían los docentes  y Comités Tutorales, desde la primera semana de clases y durante el ciclo escolar en los espacios de clases, horas  de estudio y tutorías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TextShape 1"/>
          <p:cNvSpPr txBox="1"/>
          <p:nvPr/>
        </p:nvSpPr>
        <p:spPr>
          <a:xfrm>
            <a:off x="457200" y="274680"/>
            <a:ext cx="8229240" cy="1142640"/>
          </a:xfrm>
          <a:prstGeom prst="rect">
            <a:avLst/>
          </a:prstGeom>
        </p:spPr>
        <p:txBody>
          <a:bodyPr anchor="ctr" bIns="45000" lIns="90000" rIns="90000" tIns="45000"/>
          <a:p>
            <a:pPr algn="ctr">
              <a:lnSpc>
                <a:spcPct val="100000"/>
              </a:lnSpc>
            </a:pPr>
            <a:r>
              <a:rPr b="1" lang="es-ES" sz="4400">
                <a:solidFill>
                  <a:srgbClr val="17375e"/>
                </a:solidFill>
                <a:latin typeface="Lucida Sans"/>
              </a:rPr>
              <a:t>Inducción al Modelo Educativo</a:t>
            </a:r>
            <a:endParaRPr/>
          </a:p>
        </p:txBody>
      </p:sp>
      <p:sp>
        <p:nvSpPr>
          <p:cNvPr id="163" name="CustomShape 2"/>
          <p:cNvSpPr/>
          <p:nvPr/>
        </p:nvSpPr>
        <p:spPr>
          <a:xfrm>
            <a:off x="71280" y="1571760"/>
            <a:ext cx="8964720" cy="4964040"/>
          </a:xfrm>
          <a:prstGeom prst="rect">
            <a:avLst/>
          </a:prstGeom>
          <a:solidFill>
            <a:srgbClr val="66ffcc"/>
          </a:solidFill>
        </p:spPr>
        <p:txBody>
          <a:bodyPr bIns="45000" lIns="90000" rIns="90000" tIns="45000"/>
          <a:p>
            <a:pPr>
              <a:lnSpc>
                <a:spcPct val="100000"/>
              </a:lnSpc>
            </a:pPr>
            <a:endParaRPr/>
          </a:p>
          <a:p>
            <a:pPr>
              <a:lnSpc>
                <a:spcPct val="100000"/>
              </a:lnSpc>
            </a:pPr>
            <a:endParaRPr/>
          </a:p>
          <a:p>
            <a:pPr>
              <a:lnSpc>
                <a:spcPct val="100000"/>
              </a:lnSpc>
            </a:pPr>
            <a:r>
              <a:rPr lang="es-MX" sz="3200">
                <a:solidFill>
                  <a:srgbClr val="17375e"/>
                </a:solidFill>
                <a:latin typeface="Calibri"/>
              </a:rPr>
              <a:t>-</a:t>
            </a:r>
            <a:r>
              <a:rPr b="1" lang="es-MX" sz="3200">
                <a:solidFill>
                  <a:srgbClr val="17375e"/>
                </a:solidFill>
                <a:latin typeface="Calibri"/>
              </a:rPr>
              <a:t> </a:t>
            </a:r>
            <a:r>
              <a:rPr lang="es-MX" sz="3200">
                <a:solidFill>
                  <a:srgbClr val="17375e"/>
                </a:solidFill>
                <a:latin typeface="Calibri"/>
              </a:rPr>
              <a:t>Características pedagógicas y administrativas </a:t>
            </a:r>
            <a:endParaRPr/>
          </a:p>
          <a:p>
            <a:pPr>
              <a:lnSpc>
                <a:spcPct val="100000"/>
              </a:lnSpc>
            </a:pPr>
            <a:r>
              <a:rPr lang="es-MX" sz="3200">
                <a:solidFill>
                  <a:srgbClr val="17375e"/>
                </a:solidFill>
                <a:latin typeface="Calibri"/>
              </a:rPr>
              <a:t>- Habilidades en Lectura y escritura</a:t>
            </a:r>
            <a:endParaRPr/>
          </a:p>
          <a:p>
            <a:pPr>
              <a:lnSpc>
                <a:spcPct val="100000"/>
              </a:lnSpc>
            </a:pPr>
            <a:r>
              <a:rPr lang="es-MX" sz="3200">
                <a:solidFill>
                  <a:srgbClr val="17375e"/>
                </a:solidFill>
                <a:latin typeface="Calibri"/>
              </a:rPr>
              <a:t>- Habilidades Lógico-Matemáticas</a:t>
            </a:r>
            <a:endParaRPr/>
          </a:p>
          <a:p>
            <a:pPr>
              <a:lnSpc>
                <a:spcPct val="100000"/>
              </a:lnSpc>
            </a:pPr>
            <a:r>
              <a:rPr lang="es-MX" sz="3200">
                <a:solidFill>
                  <a:srgbClr val="17375e"/>
                </a:solidFill>
                <a:latin typeface="Calibri"/>
              </a:rPr>
              <a:t>- Valores y sentido de pertenencia</a:t>
            </a:r>
            <a:endParaRPr/>
          </a:p>
          <a:p>
            <a:pPr>
              <a:lnSpc>
                <a:spcPct val="100000"/>
              </a:lnSpc>
            </a:pPr>
            <a:endParaRPr/>
          </a:p>
          <a:p>
            <a:pPr>
              <a:lnSpc>
                <a:spcPct val="100000"/>
              </a:lnSpc>
            </a:pP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457200" y="274680"/>
            <a:ext cx="8229240" cy="1142640"/>
          </a:xfrm>
          <a:prstGeom prst="rect">
            <a:avLst/>
          </a:prstGeom>
        </p:spPr>
        <p:txBody>
          <a:bodyPr anchor="ctr" bIns="45000" lIns="90000" rIns="90000" tIns="45000"/>
          <a:p>
            <a:pPr>
              <a:lnSpc>
                <a:spcPct val="100000"/>
              </a:lnSpc>
            </a:pPr>
            <a:r>
              <a:rPr b="1" lang="es-ES" sz="4100">
                <a:solidFill>
                  <a:srgbClr val="17375e"/>
                </a:solidFill>
                <a:latin typeface="Calibri"/>
              </a:rPr>
              <a:t>
</a:t>
            </a:r>
            <a:r>
              <a:rPr b="1" lang="es-ES" sz="4100">
                <a:solidFill>
                  <a:srgbClr val="17375e"/>
                </a:solidFill>
                <a:latin typeface="Calibri"/>
              </a:rPr>
              <a:t>Guía de orientación para el trabajo académico</a:t>
            </a:r>
            <a:r>
              <a:rPr b="1" lang="es-ES" sz="4100">
                <a:solidFill>
                  <a:srgbClr val="17375e"/>
                </a:solidFill>
                <a:latin typeface="Calibri"/>
              </a:rPr>
              <a:t>
</a:t>
            </a:r>
            <a:endParaRPr/>
          </a:p>
        </p:txBody>
      </p:sp>
      <p:sp>
        <p:nvSpPr>
          <p:cNvPr id="165" name="CustomShape 2"/>
          <p:cNvSpPr/>
          <p:nvPr/>
        </p:nvSpPr>
        <p:spPr>
          <a:xfrm>
            <a:off x="71280" y="1571760"/>
            <a:ext cx="8964720" cy="4476600"/>
          </a:xfrm>
          <a:prstGeom prst="rect">
            <a:avLst/>
          </a:prstGeom>
          <a:solidFill>
            <a:srgbClr val="ffff99"/>
          </a:solidFill>
        </p:spPr>
        <p:txBody>
          <a:bodyPr bIns="45000" lIns="90000" rIns="90000" tIns="45000"/>
          <a:p>
            <a:pPr algn="just">
              <a:lnSpc>
                <a:spcPct val="100000"/>
              </a:lnSpc>
            </a:pPr>
            <a:r>
              <a:rPr lang="es-MX" sz="3200">
                <a:solidFill>
                  <a:srgbClr val="000000"/>
                </a:solidFill>
                <a:latin typeface="Calibri"/>
              </a:rPr>
              <a:t>Tiene como objetivo invitar a los Docentes-Tutores-Investigadores a conformar Comités Interdisciplinarios que indaguen reflexivamente sobre sus prácticas educativas, que establezcan y coloquen a la enseñanza como profesionalización, que se comprometan con una nueva ética de trabajo y que participen grupalmente mediante procesos democráticos.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457200" y="71280"/>
            <a:ext cx="8578800" cy="1499760"/>
          </a:xfrm>
          <a:prstGeom prst="rect">
            <a:avLst/>
          </a:prstGeom>
        </p:spPr>
        <p:txBody>
          <a:bodyPr anchor="ctr" bIns="45000" lIns="90000" rIns="90000" tIns="45000"/>
          <a:p>
            <a:pPr algn="ctr">
              <a:lnSpc>
                <a:spcPct val="100000"/>
              </a:lnSpc>
            </a:pPr>
            <a:r>
              <a:rPr b="1" lang="es-ES" sz="3600">
                <a:solidFill>
                  <a:srgbClr val="17375e"/>
                </a:solidFill>
                <a:latin typeface="Lucida Sans"/>
              </a:rPr>
              <a:t>
</a:t>
            </a:r>
            <a:r>
              <a:rPr b="1" lang="es-ES" sz="3600">
                <a:solidFill>
                  <a:srgbClr val="17375e"/>
                </a:solidFill>
                <a:latin typeface="Lucida Sans"/>
              </a:rPr>
              <a:t>Actividades para el desarrollo de hábitos de estudio. Aprender a aprender</a:t>
            </a:r>
            <a:r>
              <a:rPr b="1" lang="es-ES" sz="5000">
                <a:solidFill>
                  <a:srgbClr val="17375e"/>
                </a:solidFill>
                <a:latin typeface="Lucida Sans"/>
              </a:rPr>
              <a:t>
</a:t>
            </a:r>
            <a:endParaRPr/>
          </a:p>
        </p:txBody>
      </p:sp>
      <p:sp>
        <p:nvSpPr>
          <p:cNvPr id="167" name="CustomShape 2"/>
          <p:cNvSpPr/>
          <p:nvPr/>
        </p:nvSpPr>
        <p:spPr>
          <a:xfrm>
            <a:off x="71280" y="1571760"/>
            <a:ext cx="8964720" cy="5210280"/>
          </a:xfrm>
          <a:prstGeom prst="rect">
            <a:avLst/>
          </a:prstGeom>
          <a:solidFill>
            <a:srgbClr val="92d050"/>
          </a:solidFill>
        </p:spPr>
        <p:txBody>
          <a:bodyPr bIns="45000" lIns="90000" rIns="90000" tIns="45000"/>
          <a:p>
            <a:pPr algn="just">
              <a:lnSpc>
                <a:spcPct val="100000"/>
              </a:lnSpc>
            </a:pPr>
            <a:r>
              <a:rPr lang="es-MX" sz="2400">
                <a:solidFill>
                  <a:srgbClr val="000000"/>
                </a:solidFill>
                <a:latin typeface="Calibri"/>
              </a:rPr>
              <a:t>El desarrollo de hábitos de estudio será una tarea prioritaria tanto en el conjunto de las asignaturas, como en el ámbito del seguimiento y acompañamiento tutoral; para lo cual se propone un plan de actividades a realizar durante todo el ciclo escolar. </a:t>
            </a:r>
            <a:endParaRPr/>
          </a:p>
          <a:p>
            <a:pPr algn="just">
              <a:lnSpc>
                <a:spcPct val="100000"/>
              </a:lnSpc>
            </a:pPr>
            <a:endParaRPr/>
          </a:p>
          <a:p>
            <a:pPr algn="just">
              <a:lnSpc>
                <a:spcPct val="100000"/>
              </a:lnSpc>
            </a:pPr>
            <a:r>
              <a:rPr lang="es-MX" sz="2400">
                <a:solidFill>
                  <a:srgbClr val="000000"/>
                </a:solidFill>
                <a:latin typeface="Calibri"/>
              </a:rPr>
              <a:t>Realizar actividades semanalmente en atención a este aspecto esencial debe ser un criterio básico para la planeación de ese espacio de trabajo académico. </a:t>
            </a:r>
            <a:endParaRPr/>
          </a:p>
          <a:p>
            <a:pPr algn="just">
              <a:lnSpc>
                <a:spcPct val="100000"/>
              </a:lnSpc>
            </a:pPr>
            <a:endParaRPr/>
          </a:p>
          <a:p>
            <a:pPr algn="just">
              <a:lnSpc>
                <a:spcPct val="100000"/>
              </a:lnSpc>
            </a:pPr>
            <a:r>
              <a:rPr lang="es-MX" sz="2400">
                <a:solidFill>
                  <a:srgbClr val="000000"/>
                </a:solidFill>
                <a:latin typeface="Calibri"/>
              </a:rPr>
              <a:t>En este punto retoman diversas propuestas que se han diseñado tanto para las actividades de inducción como para el Programa de Atención Tutoral. </a:t>
            </a:r>
            <a:endParaRPr/>
          </a:p>
          <a:p>
            <a:pPr algn="just">
              <a:lnSpc>
                <a:spcPct val="100000"/>
              </a:lnSpc>
            </a:pP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CustomShape 1"/>
          <p:cNvSpPr/>
          <p:nvPr/>
        </p:nvSpPr>
        <p:spPr>
          <a:xfrm>
            <a:off x="992160" y="2102040"/>
            <a:ext cx="1250640" cy="875520"/>
          </a:xfrm>
          <a:prstGeom prst="chevron">
            <a:avLst>
              <a:gd fmla="val 50000" name="adj"/>
            </a:avLst>
          </a:prstGeom>
          <a:solidFill>
            <a:srgbClr val="93cddd"/>
          </a:solidFill>
          <a:ln w="25560">
            <a:solidFill>
              <a:srgbClr val="4f81bd"/>
            </a:solidFill>
            <a:round/>
          </a:ln>
        </p:spPr>
        <p:txBody>
          <a:bodyPr anchor="ctr" bIns="12600" lIns="12600" rIns="12600" tIns="12600"/>
          <a:p>
            <a:pPr algn="ctr">
              <a:lnSpc>
                <a:spcPct val="90000"/>
              </a:lnSpc>
            </a:pPr>
            <a:r>
              <a:rPr b="1" lang="es-MX" sz="2000">
                <a:solidFill>
                  <a:srgbClr val="17375e"/>
                </a:solidFill>
                <a:latin typeface="Book Antiqua"/>
              </a:rPr>
              <a:t>FASE 1</a:t>
            </a:r>
            <a:endParaRPr/>
          </a:p>
        </p:txBody>
      </p:sp>
      <p:sp>
        <p:nvSpPr>
          <p:cNvPr id="169" name="CustomShape 2"/>
          <p:cNvSpPr/>
          <p:nvPr/>
        </p:nvSpPr>
        <p:spPr>
          <a:xfrm>
            <a:off x="9052560" y="2134800"/>
            <a:ext cx="812880" cy="8053560"/>
          </a:xfrm>
          <a:prstGeom prst="round2SameRect">
            <a:avLst>
              <a:gd fmla="val 16667" name="adj1"/>
              <a:gd fmla="val 0" name="adj2"/>
            </a:avLst>
          </a:prstGeom>
          <a:solidFill>
            <a:srgbClr val="dce6f2"/>
          </a:solidFill>
          <a:ln w="25560">
            <a:solidFill>
              <a:srgbClr val="4f81bd"/>
            </a:solidFill>
            <a:round/>
          </a:ln>
        </p:spPr>
        <p:txBody>
          <a:bodyPr anchor="ctr" bIns="13320" lIns="149400" rIns="13320" tIns="13320"/>
          <a:p>
            <a:pPr lvl="1">
              <a:lnSpc>
                <a:spcPct val="90000"/>
              </a:lnSpc>
              <a:buFont typeface="StarSymbol"/>
              <a:buChar char=""/>
            </a:pPr>
            <a:r>
              <a:rPr lang="es-MX" sz="2100">
                <a:solidFill>
                  <a:srgbClr val="ffffff"/>
                </a:solidFill>
                <a:latin typeface="Calibri"/>
              </a:rPr>
              <a:t>Primer semestre 2012-2013 A.  Integración de Comités Tutorales y diseño de Programas de Trabajo </a:t>
            </a:r>
            <a:endParaRPr/>
          </a:p>
        </p:txBody>
      </p:sp>
      <p:sp>
        <p:nvSpPr>
          <p:cNvPr id="170" name="CustomShape 3"/>
          <p:cNvSpPr/>
          <p:nvPr/>
        </p:nvSpPr>
        <p:spPr>
          <a:xfrm>
            <a:off x="992160" y="3132720"/>
            <a:ext cx="1250640" cy="875520"/>
          </a:xfrm>
          <a:prstGeom prst="chevron">
            <a:avLst>
              <a:gd fmla="val 50000" name="adj"/>
            </a:avLst>
          </a:prstGeom>
          <a:solidFill>
            <a:srgbClr val="ffff99"/>
          </a:solidFill>
          <a:ln w="25560">
            <a:solidFill>
              <a:srgbClr val="4f81bd"/>
            </a:solidFill>
            <a:round/>
          </a:ln>
        </p:spPr>
        <p:txBody>
          <a:bodyPr anchor="ctr" bIns="12600" lIns="12600" rIns="12600" tIns="12600"/>
          <a:p>
            <a:pPr algn="ctr">
              <a:lnSpc>
                <a:spcPct val="90000"/>
              </a:lnSpc>
            </a:pPr>
            <a:r>
              <a:rPr b="1" lang="es-MX" sz="2000">
                <a:solidFill>
                  <a:srgbClr val="17375e"/>
                </a:solidFill>
                <a:latin typeface="Book Antiqua"/>
              </a:rPr>
              <a:t>FASE 2</a:t>
            </a:r>
            <a:endParaRPr/>
          </a:p>
        </p:txBody>
      </p:sp>
      <p:sp>
        <p:nvSpPr>
          <p:cNvPr id="171" name="CustomShape 4"/>
          <p:cNvSpPr/>
          <p:nvPr/>
        </p:nvSpPr>
        <p:spPr>
          <a:xfrm>
            <a:off x="9059400" y="3105000"/>
            <a:ext cx="683280" cy="8080200"/>
          </a:xfrm>
          <a:prstGeom prst="round2SameRect">
            <a:avLst>
              <a:gd fmla="val 16667" name="adj1"/>
              <a:gd fmla="val 0" name="adj2"/>
            </a:avLst>
          </a:prstGeom>
          <a:solidFill>
            <a:srgbClr val="dce6f2"/>
          </a:solidFill>
          <a:ln w="25560">
            <a:solidFill>
              <a:srgbClr val="4f81bd"/>
            </a:solidFill>
            <a:round/>
          </a:ln>
        </p:spPr>
        <p:txBody>
          <a:bodyPr anchor="ctr" bIns="13320" lIns="149400" rIns="13320" tIns="13320"/>
          <a:p>
            <a:pPr lvl="1">
              <a:lnSpc>
                <a:spcPct val="90000"/>
              </a:lnSpc>
              <a:buFont typeface="StarSymbol"/>
              <a:buChar char=""/>
            </a:pPr>
            <a:r>
              <a:rPr lang="es-MX" sz="2100">
                <a:solidFill>
                  <a:srgbClr val="000000"/>
                </a:solidFill>
                <a:latin typeface="Calibri"/>
              </a:rPr>
              <a:t>Seguimiento y evaluación del programa de Tránsito en lo general y en las particularidades de los planteles</a:t>
            </a:r>
            <a:endParaRPr/>
          </a:p>
        </p:txBody>
      </p:sp>
      <p:sp>
        <p:nvSpPr>
          <p:cNvPr id="172" name="CustomShape 5"/>
          <p:cNvSpPr/>
          <p:nvPr/>
        </p:nvSpPr>
        <p:spPr>
          <a:xfrm>
            <a:off x="992160" y="4313880"/>
            <a:ext cx="1250640" cy="875520"/>
          </a:xfrm>
          <a:prstGeom prst="chevron">
            <a:avLst>
              <a:gd fmla="val 50000" name="adj"/>
            </a:avLst>
          </a:prstGeom>
          <a:solidFill>
            <a:srgbClr val="66ff66"/>
          </a:solidFill>
          <a:ln w="25560">
            <a:solidFill>
              <a:srgbClr val="4f81bd"/>
            </a:solidFill>
            <a:round/>
          </a:ln>
        </p:spPr>
        <p:txBody>
          <a:bodyPr anchor="ctr" bIns="12600" lIns="12600" rIns="12600" tIns="12600"/>
          <a:p>
            <a:pPr algn="ctr">
              <a:lnSpc>
                <a:spcPct val="90000"/>
              </a:lnSpc>
            </a:pPr>
            <a:r>
              <a:rPr b="1" lang="es-MX" sz="2000">
                <a:solidFill>
                  <a:srgbClr val="17375e"/>
                </a:solidFill>
                <a:latin typeface="Book Antiqua"/>
              </a:rPr>
              <a:t>FASE 3</a:t>
            </a:r>
            <a:endParaRPr/>
          </a:p>
        </p:txBody>
      </p:sp>
      <p:sp>
        <p:nvSpPr>
          <p:cNvPr id="173" name="CustomShape 6"/>
          <p:cNvSpPr/>
          <p:nvPr/>
        </p:nvSpPr>
        <p:spPr>
          <a:xfrm>
            <a:off x="9033840" y="4293360"/>
            <a:ext cx="782640" cy="8054640"/>
          </a:xfrm>
          <a:prstGeom prst="round2SameRect">
            <a:avLst>
              <a:gd fmla="val 16667" name="adj1"/>
              <a:gd fmla="val 0" name="adj2"/>
            </a:avLst>
          </a:prstGeom>
          <a:solidFill>
            <a:srgbClr val="dce6f2"/>
          </a:solidFill>
          <a:ln w="25560">
            <a:solidFill>
              <a:srgbClr val="4f81bd"/>
            </a:solidFill>
            <a:round/>
          </a:ln>
        </p:spPr>
        <p:txBody>
          <a:bodyPr anchor="ctr" bIns="13320" lIns="149400" rIns="13320" tIns="13320"/>
          <a:p>
            <a:pPr algn="just" lvl="1">
              <a:lnSpc>
                <a:spcPct val="90000"/>
              </a:lnSpc>
              <a:buFont typeface="StarSymbol"/>
              <a:buChar char=""/>
            </a:pPr>
            <a:r>
              <a:rPr lang="es-MX" sz="2100">
                <a:solidFill>
                  <a:srgbClr val="000000"/>
                </a:solidFill>
                <a:latin typeface="Calibri"/>
              </a:rPr>
              <a:t>Diseño del Plan y programa de trabajo para el semestre 2012-2013B</a:t>
            </a:r>
            <a:endParaRPr/>
          </a:p>
        </p:txBody>
      </p:sp>
      <p:sp>
        <p:nvSpPr>
          <p:cNvPr id="174" name="CustomShape 7"/>
          <p:cNvSpPr/>
          <p:nvPr/>
        </p:nvSpPr>
        <p:spPr>
          <a:xfrm>
            <a:off x="992160" y="5418360"/>
            <a:ext cx="1250640" cy="875520"/>
          </a:xfrm>
          <a:prstGeom prst="chevron">
            <a:avLst>
              <a:gd fmla="val 50000" name="adj"/>
            </a:avLst>
          </a:prstGeom>
          <a:gradFill>
            <a:gsLst>
              <a:gs pos="0">
                <a:srgbClr val="fef7f5"/>
              </a:gs>
              <a:gs pos="100000">
                <a:srgbClr val="da9ef9"/>
              </a:gs>
            </a:gsLst>
            <a:path path="circle"/>
          </a:gradFill>
          <a:ln w="9360">
            <a:solidFill>
              <a:srgbClr val="792cb9"/>
            </a:solidFill>
            <a:round/>
          </a:ln>
        </p:spPr>
        <p:txBody>
          <a:bodyPr anchor="ctr" bIns="12600" lIns="12600" rIns="12600" tIns="12600"/>
          <a:p>
            <a:pPr algn="ctr">
              <a:lnSpc>
                <a:spcPct val="90000"/>
              </a:lnSpc>
            </a:pPr>
            <a:r>
              <a:rPr b="1" lang="es-MX" sz="2000">
                <a:solidFill>
                  <a:srgbClr val="17375e"/>
                </a:solidFill>
                <a:latin typeface="Book Antiqua"/>
              </a:rPr>
              <a:t>FASE 4</a:t>
            </a:r>
            <a:endParaRPr/>
          </a:p>
        </p:txBody>
      </p:sp>
      <p:sp>
        <p:nvSpPr>
          <p:cNvPr id="175" name="CustomShape 8"/>
          <p:cNvSpPr/>
          <p:nvPr/>
        </p:nvSpPr>
        <p:spPr>
          <a:xfrm>
            <a:off x="9059400" y="5418360"/>
            <a:ext cx="812880" cy="8080200"/>
          </a:xfrm>
          <a:prstGeom prst="round2SameRect">
            <a:avLst>
              <a:gd fmla="val 16667" name="adj1"/>
              <a:gd fmla="val 0" name="adj2"/>
            </a:avLst>
          </a:prstGeom>
          <a:solidFill>
            <a:srgbClr val="dce6f2"/>
          </a:solidFill>
          <a:ln w="25560">
            <a:solidFill>
              <a:srgbClr val="4f81bd"/>
            </a:solidFill>
            <a:round/>
          </a:ln>
        </p:spPr>
        <p:txBody>
          <a:bodyPr anchor="ctr" bIns="13320" lIns="149400" rIns="13320" tIns="13320"/>
          <a:p>
            <a:pPr lvl="1">
              <a:lnSpc>
                <a:spcPct val="90000"/>
              </a:lnSpc>
              <a:buFont typeface="StarSymbol"/>
              <a:buChar char=""/>
            </a:pPr>
            <a:r>
              <a:rPr lang="es-MX" sz="2100">
                <a:solidFill>
                  <a:srgbClr val="ffffff"/>
                </a:solidFill>
                <a:latin typeface="Calibri"/>
              </a:rPr>
              <a:t>Integración del Grupo de trabajo para el seguimiento en el 2º. Ciclo (3º. Y 4º. semestres) </a:t>
            </a:r>
            <a:endParaRPr/>
          </a:p>
        </p:txBody>
      </p:sp>
      <p:sp>
        <p:nvSpPr>
          <p:cNvPr id="176" name="TextShape 9"/>
          <p:cNvSpPr txBox="1"/>
          <p:nvPr/>
        </p:nvSpPr>
        <p:spPr>
          <a:xfrm>
            <a:off x="-57240" y="-60840"/>
            <a:ext cx="9200880" cy="1142640"/>
          </a:xfrm>
          <a:prstGeom prst="rect">
            <a:avLst/>
          </a:prstGeom>
        </p:spPr>
        <p:txBody>
          <a:bodyPr anchor="ctr" bIns="45000" lIns="90000" rIns="90000" tIns="45000"/>
          <a:p>
            <a:pPr algn="ctr">
              <a:lnSpc>
                <a:spcPct val="100000"/>
              </a:lnSpc>
            </a:pPr>
            <a:r>
              <a:rPr b="1" lang="es-ES" sz="4000">
                <a:solidFill>
                  <a:srgbClr val="17375e"/>
                </a:solidFill>
                <a:latin typeface="Lucida Sans"/>
              </a:rPr>
              <a:t>EQUIPO Y ESQUEMA DE TRABAJO</a:t>
            </a:r>
            <a:endParaRPr/>
          </a:p>
        </p:txBody>
      </p:sp>
      <p:sp>
        <p:nvSpPr>
          <p:cNvPr id="177" name="CustomShape 10"/>
          <p:cNvSpPr/>
          <p:nvPr/>
        </p:nvSpPr>
        <p:spPr>
          <a:xfrm>
            <a:off x="122760" y="2101320"/>
            <a:ext cx="773094112920" cy="355680"/>
          </a:xfrm>
          <a:prstGeom prst="chevron">
            <a:avLst>
              <a:gd fmla="val 50000" name="adj"/>
            </a:avLst>
          </a:prstGeom>
        </p:spPr>
        <p:txBody>
          <a:bodyPr bIns="45000" lIns="90000" rIns="90000" tIns="45000"/>
          <a:p>
            <a:pPr>
              <a:lnSpc>
                <a:spcPct val="100000"/>
              </a:lnSpc>
            </a:pPr>
            <a:r>
              <a:rPr b="1" lang="es-MX">
                <a:solidFill>
                  <a:srgbClr val="17375e"/>
                </a:solidFill>
                <a:latin typeface="Book Antiqua"/>
              </a:rPr>
              <a:t>FASE 1</a:t>
            </a:r>
            <a:endParaRPr/>
          </a:p>
        </p:txBody>
      </p:sp>
      <p:sp>
        <p:nvSpPr>
          <p:cNvPr id="178" name="CustomShape 11"/>
          <p:cNvSpPr/>
          <p:nvPr/>
        </p:nvSpPr>
        <p:spPr>
          <a:xfrm>
            <a:off x="122760" y="64467752400"/>
            <a:ext cx="773094112920" cy="355680"/>
          </a:xfrm>
          <a:prstGeom prst="chevron">
            <a:avLst>
              <a:gd fmla="val 50000" name="adj"/>
            </a:avLst>
          </a:prstGeom>
        </p:spPr>
        <p:txBody>
          <a:bodyPr bIns="45000" lIns="90000" rIns="90000" tIns="45000"/>
          <a:p>
            <a:pPr>
              <a:lnSpc>
                <a:spcPct val="100000"/>
              </a:lnSpc>
            </a:pPr>
            <a:r>
              <a:rPr b="1" lang="es-MX">
                <a:solidFill>
                  <a:srgbClr val="17375e"/>
                </a:solidFill>
                <a:latin typeface="Book Antiqua"/>
              </a:rPr>
              <a:t>FASE 2</a:t>
            </a:r>
            <a:endParaRPr/>
          </a:p>
        </p:txBody>
      </p:sp>
      <p:sp>
        <p:nvSpPr>
          <p:cNvPr id="179" name="CustomShape 12"/>
          <p:cNvSpPr/>
          <p:nvPr/>
        </p:nvSpPr>
        <p:spPr>
          <a:xfrm>
            <a:off x="122760" y="128933403480"/>
            <a:ext cx="773094112920" cy="355680"/>
          </a:xfrm>
          <a:prstGeom prst="chevron">
            <a:avLst>
              <a:gd fmla="val 50000" name="adj"/>
            </a:avLst>
          </a:prstGeom>
        </p:spPr>
        <p:txBody>
          <a:bodyPr bIns="45000" lIns="90000" rIns="90000" tIns="45000"/>
          <a:p>
            <a:pPr>
              <a:lnSpc>
                <a:spcPct val="100000"/>
              </a:lnSpc>
            </a:pPr>
            <a:r>
              <a:rPr b="1" lang="es-MX">
                <a:solidFill>
                  <a:srgbClr val="17375e"/>
                </a:solidFill>
                <a:latin typeface="Book Antiqua"/>
              </a:rPr>
              <a:t>FASE 3</a:t>
            </a:r>
            <a:endParaRPr/>
          </a:p>
        </p:txBody>
      </p:sp>
      <p:sp>
        <p:nvSpPr>
          <p:cNvPr id="180" name="CustomShape 13"/>
          <p:cNvSpPr/>
          <p:nvPr/>
        </p:nvSpPr>
        <p:spPr>
          <a:xfrm>
            <a:off x="122760" y="193399054920"/>
            <a:ext cx="773094112920" cy="355680"/>
          </a:xfrm>
          <a:prstGeom prst="chevron">
            <a:avLst>
              <a:gd fmla="val 50000" name="adj"/>
            </a:avLst>
          </a:prstGeom>
        </p:spPr>
        <p:txBody>
          <a:bodyPr bIns="45000" lIns="90000" rIns="90000" tIns="45000"/>
          <a:p>
            <a:pPr>
              <a:lnSpc>
                <a:spcPct val="100000"/>
              </a:lnSpc>
            </a:pPr>
            <a:r>
              <a:rPr b="1" lang="es-MX">
                <a:solidFill>
                  <a:srgbClr val="17375e"/>
                </a:solidFill>
                <a:latin typeface="Book Antiqua"/>
              </a:rPr>
              <a:t>FASE 4</a:t>
            </a:r>
            <a:endParaRPr/>
          </a:p>
        </p:txBody>
      </p:sp>
      <p:sp>
        <p:nvSpPr>
          <p:cNvPr id="181" name="CustomShape 14"/>
          <p:cNvSpPr/>
          <p:nvPr/>
        </p:nvSpPr>
        <p:spPr>
          <a:xfrm>
            <a:off x="65520" y="995400"/>
            <a:ext cx="9000720" cy="882360"/>
          </a:xfrm>
          <a:prstGeom prst="rect">
            <a:avLst/>
          </a:prstGeom>
        </p:spPr>
        <p:txBody>
          <a:bodyPr bIns="45000" lIns="90000" rIns="90000" tIns="45000"/>
          <a:p>
            <a:pPr algn="ctr">
              <a:lnSpc>
                <a:spcPct val="100000"/>
              </a:lnSpc>
            </a:pPr>
            <a:r>
              <a:rPr lang="es-MX" sz="2600">
                <a:solidFill>
                  <a:srgbClr val="000000"/>
                </a:solidFill>
                <a:latin typeface="Book Antiqua"/>
              </a:rPr>
              <a:t>Participan los DTI y Comité Tutoral de los diferentes planteles del IEMS</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